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05" r:id="rId4"/>
    <p:sldMasterId id="2147484056" r:id="rId5"/>
    <p:sldMasterId id="2147484069" r:id="rId6"/>
  </p:sldMasterIdLst>
  <p:notesMasterIdLst>
    <p:notesMasterId r:id="rId60"/>
  </p:notesMasterIdLst>
  <p:handoutMasterIdLst>
    <p:handoutMasterId r:id="rId61"/>
  </p:handoutMasterIdLst>
  <p:sldIdLst>
    <p:sldId id="394" r:id="rId7"/>
    <p:sldId id="498" r:id="rId8"/>
    <p:sldId id="631" r:id="rId9"/>
    <p:sldId id="397" r:id="rId10"/>
    <p:sldId id="399" r:id="rId11"/>
    <p:sldId id="594" r:id="rId12"/>
    <p:sldId id="585" r:id="rId13"/>
    <p:sldId id="586" r:id="rId14"/>
    <p:sldId id="588" r:id="rId15"/>
    <p:sldId id="630" r:id="rId16"/>
    <p:sldId id="589" r:id="rId17"/>
    <p:sldId id="590" r:id="rId18"/>
    <p:sldId id="441" r:id="rId19"/>
    <p:sldId id="587" r:id="rId20"/>
    <p:sldId id="595" r:id="rId21"/>
    <p:sldId id="591" r:id="rId22"/>
    <p:sldId id="592" r:id="rId23"/>
    <p:sldId id="596" r:id="rId24"/>
    <p:sldId id="597" r:id="rId25"/>
    <p:sldId id="593" r:id="rId26"/>
    <p:sldId id="599" r:id="rId27"/>
    <p:sldId id="574" r:id="rId28"/>
    <p:sldId id="600" r:id="rId29"/>
    <p:sldId id="601" r:id="rId30"/>
    <p:sldId id="602" r:id="rId31"/>
    <p:sldId id="603" r:id="rId32"/>
    <p:sldId id="633" r:id="rId33"/>
    <p:sldId id="604" r:id="rId34"/>
    <p:sldId id="605" r:id="rId35"/>
    <p:sldId id="606" r:id="rId36"/>
    <p:sldId id="628" r:id="rId37"/>
    <p:sldId id="629" r:id="rId38"/>
    <p:sldId id="632" r:id="rId39"/>
    <p:sldId id="607" r:id="rId40"/>
    <p:sldId id="608" r:id="rId41"/>
    <p:sldId id="610" r:id="rId42"/>
    <p:sldId id="611" r:id="rId43"/>
    <p:sldId id="612" r:id="rId44"/>
    <p:sldId id="614" r:id="rId45"/>
    <p:sldId id="615" r:id="rId46"/>
    <p:sldId id="616" r:id="rId47"/>
    <p:sldId id="617" r:id="rId48"/>
    <p:sldId id="618" r:id="rId49"/>
    <p:sldId id="619" r:id="rId50"/>
    <p:sldId id="620" r:id="rId51"/>
    <p:sldId id="621" r:id="rId52"/>
    <p:sldId id="622" r:id="rId53"/>
    <p:sldId id="623" r:id="rId54"/>
    <p:sldId id="624" r:id="rId55"/>
    <p:sldId id="626" r:id="rId56"/>
    <p:sldId id="527" r:id="rId57"/>
    <p:sldId id="528" r:id="rId58"/>
    <p:sldId id="452" r:id="rId59"/>
  </p:sldIdLst>
  <p:sldSz cx="12192000" cy="6858000"/>
  <p:notesSz cx="6858000" cy="9144000"/>
  <p:defaultTextStyle>
    <a:defPPr>
      <a:defRPr lang="en-US"/>
    </a:defPPr>
    <a:lvl1pPr marL="0" algn="l" defTabSz="914330" rtl="0" eaLnBrk="1" latinLnBrk="0" hangingPunct="1">
      <a:defRPr sz="1800" kern="1200">
        <a:solidFill>
          <a:schemeClr val="tx1"/>
        </a:solidFill>
        <a:latin typeface="+mn-lt"/>
        <a:ea typeface="+mn-ea"/>
        <a:cs typeface="+mn-cs"/>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Balance" id="{705054ED-DB56-FA4C-BB16-D35BDEFFF4C1}">
          <p14:sldIdLst>
            <p14:sldId id="394"/>
            <p14:sldId id="498"/>
            <p14:sldId id="631"/>
            <p14:sldId id="397"/>
            <p14:sldId id="399"/>
            <p14:sldId id="594"/>
            <p14:sldId id="585"/>
            <p14:sldId id="586"/>
            <p14:sldId id="588"/>
            <p14:sldId id="630"/>
            <p14:sldId id="589"/>
            <p14:sldId id="590"/>
            <p14:sldId id="441"/>
            <p14:sldId id="587"/>
            <p14:sldId id="595"/>
            <p14:sldId id="591"/>
            <p14:sldId id="592"/>
            <p14:sldId id="596"/>
            <p14:sldId id="597"/>
            <p14:sldId id="593"/>
            <p14:sldId id="599"/>
            <p14:sldId id="574"/>
            <p14:sldId id="600"/>
            <p14:sldId id="601"/>
            <p14:sldId id="602"/>
            <p14:sldId id="603"/>
            <p14:sldId id="633"/>
            <p14:sldId id="604"/>
            <p14:sldId id="605"/>
            <p14:sldId id="606"/>
            <p14:sldId id="628"/>
            <p14:sldId id="629"/>
            <p14:sldId id="632"/>
            <p14:sldId id="607"/>
            <p14:sldId id="608"/>
            <p14:sldId id="610"/>
            <p14:sldId id="611"/>
            <p14:sldId id="612"/>
            <p14:sldId id="614"/>
            <p14:sldId id="615"/>
            <p14:sldId id="616"/>
            <p14:sldId id="617"/>
            <p14:sldId id="618"/>
            <p14:sldId id="619"/>
            <p14:sldId id="620"/>
            <p14:sldId id="621"/>
            <p14:sldId id="622"/>
            <p14:sldId id="623"/>
            <p14:sldId id="624"/>
            <p14:sldId id="626"/>
            <p14:sldId id="527"/>
            <p14:sldId id="528"/>
            <p14:sldId id="452"/>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5E9695"/>
    <a:srgbClr val="DF6752"/>
    <a:srgbClr val="9DBB1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75" autoAdjust="0"/>
    <p:restoredTop sz="79683" autoAdjust="0"/>
  </p:normalViewPr>
  <p:slideViewPr>
    <p:cSldViewPr snapToGrid="0" snapToObjects="1">
      <p:cViewPr varScale="1">
        <p:scale>
          <a:sx n="162" d="100"/>
          <a:sy n="162" d="100"/>
        </p:scale>
        <p:origin x="258" y="114"/>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66" d="100"/>
        <a:sy n="66" d="100"/>
      </p:scale>
      <p:origin x="0" y="0"/>
    </p:cViewPr>
  </p:sorterViewPr>
  <p:notesViewPr>
    <p:cSldViewPr snapToGrid="0" snapToObjects="1" showGuides="1">
      <p:cViewPr varScale="1">
        <p:scale>
          <a:sx n="96" d="100"/>
          <a:sy n="96" d="100"/>
        </p:scale>
        <p:origin x="3642" y="96"/>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slide" Target="slides/slide49.xml"/><Relationship Id="rId63" Type="http://schemas.openxmlformats.org/officeDocument/2006/relationships/viewProps" Target="viewProps.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5" Type="http://schemas.openxmlformats.org/officeDocument/2006/relationships/slideMaster" Target="slideMasters/slideMaster2.xml"/><Relationship Id="rId61" Type="http://schemas.openxmlformats.org/officeDocument/2006/relationships/handoutMaster" Target="handoutMasters/handoutMaster1.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theme" Target="theme/theme1.xml"/><Relationship Id="rId8" Type="http://schemas.openxmlformats.org/officeDocument/2006/relationships/slide" Target="slides/slide2.xml"/><Relationship Id="rId51" Type="http://schemas.openxmlformats.org/officeDocument/2006/relationships/slide" Target="slides/slide45.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notesMaster" Target="notesMasters/notesMaster1.xml"/><Relationship Id="rId65"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740EBAF-D955-C443-AB02-2BCBC7797572}" type="datetimeFigureOut">
              <a:rPr lang="en-US" smtClean="0"/>
              <a:t>4/13/2023</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9E1DC8B-0A09-DC4E-ABCE-FAAA12F0302B}" type="slidenum">
              <a:rPr lang="en-US" smtClean="0"/>
              <a:t>‹#›</a:t>
            </a:fld>
            <a:endParaRPr lang="en-US"/>
          </a:p>
        </p:txBody>
      </p:sp>
    </p:spTree>
    <p:extLst>
      <p:ext uri="{BB962C8B-B14F-4D97-AF65-F5344CB8AC3E}">
        <p14:creationId xmlns:p14="http://schemas.microsoft.com/office/powerpoint/2010/main" val="206857494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47A641A-FC50-3840-A830-42D90553FE8C}" type="datetimeFigureOut">
              <a:rPr lang="en-US" smtClean="0"/>
              <a:t>4/13/2023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C896355-3DDC-9949-861F-AD0908BFCC23}" type="slidenum">
              <a:rPr lang="en-US" smtClean="0"/>
              <a:t>‹#›</a:t>
            </a:fld>
            <a:endParaRPr lang="en-US"/>
          </a:p>
        </p:txBody>
      </p:sp>
    </p:spTree>
    <p:extLst>
      <p:ext uri="{BB962C8B-B14F-4D97-AF65-F5344CB8AC3E}">
        <p14:creationId xmlns:p14="http://schemas.microsoft.com/office/powerpoint/2010/main" val="2099776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www.design.aau.dk/skabeloner/powerpoint" TargetMode="External"/><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www.design.aau.dk/skabeloner/powerpoint" TargetMode="External"/><Relationship Id="rId1" Type="http://schemas.openxmlformats.org/officeDocument/2006/relationships/slideMaster" Target="../slideMasters/slideMaster3.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User Guide">
    <p:spTree>
      <p:nvGrpSpPr>
        <p:cNvPr id="1" name=""/>
        <p:cNvGrpSpPr/>
        <p:nvPr/>
      </p:nvGrpSpPr>
      <p:grpSpPr>
        <a:xfrm>
          <a:off x="0" y="0"/>
          <a:ext cx="0" cy="0"/>
          <a:chOff x="0" y="0"/>
          <a:chExt cx="0" cy="0"/>
        </a:xfrm>
      </p:grpSpPr>
      <p:sp>
        <p:nvSpPr>
          <p:cNvPr id="20" name="Rektangel 19"/>
          <p:cNvSpPr/>
          <p:nvPr userDrawn="1"/>
        </p:nvSpPr>
        <p:spPr>
          <a:xfrm>
            <a:off x="505731" y="1155050"/>
            <a:ext cx="10173155" cy="369332"/>
          </a:xfrm>
          <a:prstGeom prst="rect">
            <a:avLst/>
          </a:prstGeom>
        </p:spPr>
        <p:txBody>
          <a:bodyPr wrap="square" rtlCol="0">
            <a:spAutoFit/>
          </a:bodyPr>
          <a:lstStyle/>
          <a:p>
            <a:pPr rtl="0"/>
            <a:r>
              <a:rPr lang="en-gb" dirty="0">
                <a:solidFill>
                  <a:srgbClr val="DF6752"/>
                </a:solidFill>
              </a:rPr>
              <a:t>- REMEMBER TO DELETE THIS SLIDE BEFORE YOU FINISH YOUR PRESENTATION</a:t>
            </a:r>
            <a:endParaRPr lang="da-DK" dirty="0">
              <a:solidFill>
                <a:srgbClr val="DF6752"/>
              </a:solidFill>
            </a:endParaRPr>
          </a:p>
        </p:txBody>
      </p:sp>
      <p:sp>
        <p:nvSpPr>
          <p:cNvPr id="23" name="Text Box 48"/>
          <p:cNvSpPr txBox="1">
            <a:spLocks noChangeArrowheads="1"/>
          </p:cNvSpPr>
          <p:nvPr userDrawn="1"/>
        </p:nvSpPr>
        <p:spPr bwMode="auto">
          <a:xfrm>
            <a:off x="587375" y="1960595"/>
            <a:ext cx="2327618" cy="362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rtlCol="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rtl="0" eaLnBrk="1" hangingPunct="1">
              <a:lnSpc>
                <a:spcPct val="100000"/>
              </a:lnSpc>
              <a:spcAft>
                <a:spcPts val="600"/>
              </a:spcAft>
              <a:defRPr/>
            </a:pPr>
            <a:r>
              <a:rPr lang="en-gb" sz="1000" b="1" spc="300" noProof="1">
                <a:solidFill>
                  <a:schemeClr val="tx1"/>
                </a:solidFill>
                <a:latin typeface="+mn-lt"/>
                <a:cs typeface="Arial" panose="020B0604020202020204" pitchFamily="34" charset="0"/>
              </a:rPr>
              <a:t>AAU POWERPOINT TEMPLATES</a:t>
            </a:r>
            <a:br>
              <a:rPr lang="da-DK" sz="1000" b="1" noProof="1">
                <a:solidFill>
                  <a:schemeClr val="tx1"/>
                </a:solidFill>
                <a:latin typeface="+mn-lt"/>
                <a:cs typeface="Arial" panose="020B0604020202020204" pitchFamily="34" charset="0"/>
              </a:rPr>
            </a:br>
            <a:br>
              <a:rPr lang="da-DK" sz="1000" b="1" noProof="1">
                <a:solidFill>
                  <a:schemeClr val="tx1"/>
                </a:solidFill>
                <a:latin typeface="+mn-lt"/>
                <a:cs typeface="Arial" panose="020B0604020202020204" pitchFamily="34" charset="0"/>
              </a:rPr>
            </a:br>
            <a:r>
              <a:rPr lang="en-gb" sz="900" b="0" dirty="0">
                <a:effectLst/>
                <a:latin typeface="+mn-lt"/>
                <a:ea typeface="Calibri" panose="020F0502020204030204" pitchFamily="34" charset="0"/>
                <a:cs typeface="Times New Roman" panose="02020603050405020304" pitchFamily="18" charset="0"/>
              </a:rPr>
              <a:t>When you open PowerPoint, you can choose between two templates in widescreen (16:9) with the AAU logo in either Danish or English.</a:t>
            </a:r>
            <a:endParaRPr lang="da-DK" sz="900" b="0" dirty="0">
              <a:effectLst/>
              <a:latin typeface="+mn-lt"/>
              <a:ea typeface="Calibri" panose="020F0502020204030204" pitchFamily="34" charset="0"/>
              <a:cs typeface="Times New Roman" panose="02020603050405020304" pitchFamily="18" charset="0"/>
            </a:endParaRPr>
          </a:p>
          <a:p>
            <a:pPr rtl="0">
              <a:lnSpc>
                <a:spcPct val="100000"/>
              </a:lnSpc>
              <a:spcAft>
                <a:spcPts val="1000"/>
              </a:spcAft>
            </a:pPr>
            <a:r>
              <a:rPr lang="en-gb" sz="900" b="0" dirty="0">
                <a:effectLst/>
                <a:latin typeface="+mn-lt"/>
                <a:ea typeface="Calibri" panose="020F0502020204030204" pitchFamily="34" charset="0"/>
                <a:cs typeface="Times New Roman" panose="02020603050405020304" pitchFamily="18" charset="0"/>
              </a:rPr>
              <a:t>You can also download the templates at: </a:t>
            </a:r>
            <a:r>
              <a:rPr lang="en-gb" sz="900" b="0" dirty="0">
                <a:effectLst/>
                <a:latin typeface="+mn-lt"/>
                <a:ea typeface="Calibri" panose="020F0502020204030204" pitchFamily="34" charset="0"/>
                <a:cs typeface="Times New Roman" panose="02020603050405020304" pitchFamily="18" charset="0"/>
                <a:hlinkClick r:id="rId2"/>
              </a:rPr>
              <a:t>www.design.aau.dk/skabeloner/powerpoint</a:t>
            </a:r>
            <a:r>
              <a:rPr lang="en-gb" sz="900" b="0" dirty="0">
                <a:effectLst/>
                <a:latin typeface="+mn-lt"/>
                <a:ea typeface="Calibri" panose="020F0502020204030204" pitchFamily="34" charset="0"/>
                <a:cs typeface="Times New Roman" panose="02020603050405020304" pitchFamily="18" charset="0"/>
              </a:rPr>
              <a:t>You can also download the AAU PowerPoint presentation for inspiration. We will make sure that the AAU PowerPoint presentation available for download is updated with the latest figures and information. When you download the AAU PowerPoint presentation, you can simply delete the slides you do not wish to use in your own presentation. </a:t>
            </a:r>
          </a:p>
          <a:p>
            <a:pPr marL="0" marR="0" lvl="0" indent="0" algn="l" defTabSz="914330" rtl="0" eaLnBrk="0" fontAlgn="auto" latinLnBrk="0" hangingPunct="0">
              <a:lnSpc>
                <a:spcPct val="100000"/>
              </a:lnSpc>
              <a:spcBef>
                <a:spcPts val="0"/>
              </a:spcBef>
              <a:spcAft>
                <a:spcPts val="1000"/>
              </a:spcAft>
              <a:buClrTx/>
              <a:buSzTx/>
              <a:buFontTx/>
              <a:buNone/>
              <a:tabLst/>
              <a:defRPr/>
            </a:pPr>
            <a:r>
              <a:rPr lang="en-gb" sz="1000" b="1" kern="1200" spc="300" noProof="1">
                <a:solidFill>
                  <a:schemeClr val="tx1"/>
                </a:solidFill>
                <a:latin typeface="Arial" charset="0"/>
                <a:ea typeface="+mn-ea"/>
                <a:cs typeface="Arial" panose="020B0604020202020204" pitchFamily="34" charset="0"/>
              </a:rPr>
              <a:t>FONTS</a:t>
            </a:r>
            <a:br>
              <a:rPr lang="da-DK" sz="1000" b="1" kern="1200" spc="300" noProof="1">
                <a:solidFill>
                  <a:schemeClr val="tx1"/>
                </a:solidFill>
                <a:latin typeface="Arial" charset="0"/>
                <a:ea typeface="+mn-ea"/>
                <a:cs typeface="Arial" panose="020B0604020202020204" pitchFamily="34" charset="0"/>
              </a:rPr>
            </a:br>
            <a:br>
              <a:rPr lang="da-DK" sz="1050" b="1" kern="1200" noProof="1">
                <a:solidFill>
                  <a:schemeClr val="tx1"/>
                </a:solidFill>
                <a:latin typeface="Arial" charset="0"/>
                <a:ea typeface="+mn-ea"/>
                <a:cs typeface="Arial" panose="020B0604020202020204" pitchFamily="34" charset="0"/>
              </a:rPr>
            </a:br>
            <a:r>
              <a:rPr lang="en-gb" sz="900" b="0" kern="1200" noProof="1">
                <a:solidFill>
                  <a:schemeClr val="tx1"/>
                </a:solidFill>
                <a:latin typeface="Arial" charset="0"/>
                <a:ea typeface="+mn-ea"/>
                <a:cs typeface="Arial" panose="020B0604020202020204" pitchFamily="34" charset="0"/>
              </a:rPr>
              <a:t>In PowerPoint presentations we use AAU’s secondary font Arial.</a:t>
            </a:r>
          </a:p>
          <a:p>
            <a:pPr rtl="0">
              <a:lnSpc>
                <a:spcPct val="115000"/>
              </a:lnSpc>
              <a:spcAft>
                <a:spcPts val="1000"/>
              </a:spcAft>
            </a:pPr>
            <a:endParaRPr lang="da-DK" sz="900" b="0" dirty="0">
              <a:effectLst/>
              <a:latin typeface="+mn-lt"/>
              <a:ea typeface="Calibri" panose="020F0502020204030204" pitchFamily="34" charset="0"/>
              <a:cs typeface="Times New Roman" panose="02020603050405020304" pitchFamily="18" charset="0"/>
            </a:endParaRPr>
          </a:p>
        </p:txBody>
      </p:sp>
      <p:sp>
        <p:nvSpPr>
          <p:cNvPr id="24" name="Text Box 48"/>
          <p:cNvSpPr txBox="1">
            <a:spLocks noChangeArrowheads="1"/>
          </p:cNvSpPr>
          <p:nvPr userDrawn="1"/>
        </p:nvSpPr>
        <p:spPr bwMode="auto">
          <a:xfrm>
            <a:off x="6269374" y="1960595"/>
            <a:ext cx="2327618" cy="3862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rtlCol="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rtl="0" eaLnBrk="1" hangingPunct="1">
              <a:lnSpc>
                <a:spcPct val="90000"/>
              </a:lnSpc>
              <a:spcAft>
                <a:spcPts val="600"/>
              </a:spcAft>
              <a:defRPr/>
            </a:pPr>
            <a:r>
              <a:rPr lang="en-gb" sz="1000" b="1" kern="1200" spc="300" noProof="1">
                <a:solidFill>
                  <a:schemeClr val="tx1"/>
                </a:solidFill>
                <a:latin typeface="+mn-lt"/>
                <a:ea typeface="+mn-ea"/>
                <a:cs typeface="Arial" panose="020B0604020202020204" pitchFamily="34" charset="0"/>
              </a:rPr>
              <a:t>TEMPLATE COLOURS</a:t>
            </a:r>
          </a:p>
          <a:p>
            <a:pPr rtl="0" eaLnBrk="1" hangingPunct="1">
              <a:lnSpc>
                <a:spcPct val="90000"/>
              </a:lnSpc>
              <a:spcAft>
                <a:spcPts val="600"/>
              </a:spcAft>
              <a:defRPr/>
            </a:pPr>
            <a:br>
              <a:rPr lang="da-DK" sz="1100" b="1" kern="1200" noProof="1">
                <a:solidFill>
                  <a:schemeClr val="tx1"/>
                </a:solidFill>
                <a:latin typeface="Arial" charset="0"/>
                <a:ea typeface="+mn-ea"/>
                <a:cs typeface="Arial" panose="020B0604020202020204" pitchFamily="34" charset="0"/>
              </a:rPr>
            </a:br>
            <a:r>
              <a:rPr lang="en-gb" sz="900" b="0" kern="1200" noProof="1">
                <a:solidFill>
                  <a:schemeClr val="tx1"/>
                </a:solidFill>
                <a:latin typeface="Arial" charset="0"/>
                <a:ea typeface="+mn-ea"/>
                <a:cs typeface="Arial" panose="020B0604020202020204" pitchFamily="34" charset="0"/>
              </a:rPr>
              <a:t>You can choose from a range of colours for your backgrounds and graphs.</a:t>
            </a:r>
          </a:p>
          <a:p>
            <a:pPr rtl="0" eaLnBrk="1" hangingPunct="1">
              <a:lnSpc>
                <a:spcPct val="90000"/>
              </a:lnSpc>
              <a:spcAft>
                <a:spcPts val="600"/>
              </a:spcAft>
              <a:defRPr/>
            </a:pPr>
            <a:r>
              <a:rPr lang="en-gb" sz="900" b="0" kern="1200" noProof="1">
                <a:solidFill>
                  <a:schemeClr val="tx1"/>
                </a:solidFill>
                <a:latin typeface="Arial" charset="0"/>
                <a:ea typeface="+mn-ea"/>
                <a:cs typeface="Arial" panose="020B0604020202020204" pitchFamily="34" charset="0"/>
              </a:rPr>
              <a:t>Right-click the shape you wish to fill with colour and select the paint bucket (Shape fill)</a:t>
            </a:r>
          </a:p>
          <a:p>
            <a:pPr rtl="0" eaLnBrk="1" hangingPunct="1">
              <a:lnSpc>
                <a:spcPct val="90000"/>
              </a:lnSpc>
              <a:spcAft>
                <a:spcPts val="600"/>
              </a:spcAft>
              <a:defRPr/>
            </a:pPr>
            <a:endParaRPr lang="da-DK" sz="1000" b="1" spc="300" noProof="1">
              <a:solidFill>
                <a:schemeClr val="tx1"/>
              </a:solidFill>
              <a:latin typeface="+mn-lt"/>
              <a:cs typeface="Arial" panose="020B0604020202020204" pitchFamily="34" charset="0"/>
            </a:endParaRPr>
          </a:p>
          <a:p>
            <a:pPr rtl="0" eaLnBrk="1" hangingPunct="1">
              <a:lnSpc>
                <a:spcPct val="90000"/>
              </a:lnSpc>
              <a:spcAft>
                <a:spcPts val="600"/>
              </a:spcAft>
              <a:defRPr/>
            </a:pPr>
            <a:r>
              <a:rPr lang="en-gb" sz="1000" b="1" spc="300" noProof="1">
                <a:solidFill>
                  <a:schemeClr val="tx1"/>
                </a:solidFill>
                <a:latin typeface="+mn-lt"/>
                <a:cs typeface="Arial" panose="020B0604020202020204" pitchFamily="34" charset="0"/>
              </a:rPr>
              <a:t>IMAGE SIZE</a:t>
            </a:r>
          </a:p>
          <a:p>
            <a:pPr rtl="0" eaLnBrk="1" hangingPunct="1">
              <a:lnSpc>
                <a:spcPct val="90000"/>
              </a:lnSpc>
              <a:spcAft>
                <a:spcPts val="600"/>
              </a:spcAft>
              <a:defRPr/>
            </a:pPr>
            <a:br>
              <a:rPr lang="da-DK" sz="1000" b="1" noProof="1">
                <a:solidFill>
                  <a:schemeClr val="tx1"/>
                </a:solidFill>
                <a:latin typeface="+mj-lt"/>
                <a:cs typeface="Arial" panose="020B0604020202020204" pitchFamily="34" charset="0"/>
              </a:rPr>
            </a:br>
            <a:r>
              <a:rPr lang="en-gb" sz="900" b="0" noProof="1">
                <a:solidFill>
                  <a:schemeClr val="tx1"/>
                </a:solidFill>
                <a:latin typeface="+mn-lt"/>
                <a:cs typeface="Arial" panose="020B0604020202020204" pitchFamily="34" charset="0"/>
              </a:rPr>
              <a:t>Remember to use high-quality images for your layouts. Avoid making small images larger, the images become very poor quality and appear grainy and unprofessional. </a:t>
            </a:r>
          </a:p>
          <a:p>
            <a:pPr rtl="0" eaLnBrk="1" hangingPunct="1">
              <a:lnSpc>
                <a:spcPct val="90000"/>
              </a:lnSpc>
              <a:spcAft>
                <a:spcPts val="600"/>
              </a:spcAft>
              <a:defRPr/>
            </a:pPr>
            <a:r>
              <a:rPr lang="en-gb" sz="900" b="0" noProof="1">
                <a:solidFill>
                  <a:schemeClr val="tx1"/>
                </a:solidFill>
                <a:latin typeface="+mn-lt"/>
                <a:cs typeface="Arial" panose="020B0604020202020204" pitchFamily="34" charset="0"/>
              </a:rPr>
              <a:t>You can search for and download high-quality AAU images in Skyfish. </a:t>
            </a:r>
          </a:p>
          <a:p>
            <a:pPr rtl="0" eaLnBrk="1" hangingPunct="1">
              <a:lnSpc>
                <a:spcPct val="90000"/>
              </a:lnSpc>
              <a:spcAft>
                <a:spcPts val="600"/>
              </a:spcAft>
              <a:defRPr/>
            </a:pPr>
            <a:r>
              <a:rPr lang="en-gb" sz="900" b="0" noProof="1">
                <a:solidFill>
                  <a:schemeClr val="tx1"/>
                </a:solidFill>
                <a:latin typeface="+mn-lt"/>
                <a:cs typeface="Arial" panose="020B0604020202020204" pitchFamily="34" charset="0"/>
              </a:rPr>
              <a:t>Naturally, many high-quality images will increase the overall size of your PowerPoint file. If your PowerPoint file becomes too big, you can resize it when you save your presentation, select </a:t>
            </a:r>
            <a:r>
              <a:rPr lang="en-gb" sz="900" b="1" noProof="1">
                <a:solidFill>
                  <a:schemeClr val="tx1"/>
                </a:solidFill>
                <a:latin typeface="+mn-lt"/>
                <a:cs typeface="Arial" panose="020B0604020202020204" pitchFamily="34" charset="0"/>
              </a:rPr>
              <a:t>Save as</a:t>
            </a:r>
            <a:r>
              <a:rPr lang="en-gb" sz="900" noProof="1">
                <a:solidFill>
                  <a:schemeClr val="tx1"/>
                </a:solidFill>
                <a:latin typeface="+mn-lt"/>
                <a:cs typeface="Arial" panose="020B0604020202020204" pitchFamily="34" charset="0"/>
              </a:rPr>
              <a:t>, </a:t>
            </a:r>
            <a:r>
              <a:rPr lang="en-US" sz="900" noProof="1">
                <a:solidFill>
                  <a:schemeClr val="tx1"/>
                </a:solidFill>
                <a:latin typeface="+mn-lt"/>
                <a:cs typeface="Arial" panose="020B0604020202020204" pitchFamily="34" charset="0"/>
              </a:rPr>
              <a:t>select a destination folder by clicking Browse, </a:t>
            </a:r>
            <a:r>
              <a:rPr lang="en-gb" sz="900" noProof="1">
                <a:solidFill>
                  <a:schemeClr val="tx1"/>
                </a:solidFill>
                <a:latin typeface="+mn-lt"/>
                <a:cs typeface="Arial" panose="020B0604020202020204" pitchFamily="34" charset="0"/>
              </a:rPr>
              <a:t>click the </a:t>
            </a:r>
            <a:r>
              <a:rPr lang="en-gb" sz="900" b="1" noProof="1">
                <a:solidFill>
                  <a:schemeClr val="tx1"/>
                </a:solidFill>
                <a:latin typeface="+mn-lt"/>
                <a:cs typeface="Arial" panose="020B0604020202020204" pitchFamily="34" charset="0"/>
              </a:rPr>
              <a:t>Tools </a:t>
            </a:r>
            <a:r>
              <a:rPr lang="en-gb" sz="900" noProof="1">
                <a:solidFill>
                  <a:schemeClr val="tx1"/>
                </a:solidFill>
                <a:latin typeface="+mn-lt"/>
                <a:cs typeface="Arial" panose="020B0604020202020204" pitchFamily="34" charset="0"/>
              </a:rPr>
              <a:t>button and select</a:t>
            </a:r>
            <a:r>
              <a:rPr lang="en-gb" sz="900" b="1" noProof="1">
                <a:solidFill>
                  <a:schemeClr val="tx1"/>
                </a:solidFill>
                <a:latin typeface="+mn-lt"/>
                <a:cs typeface="Arial" panose="020B0604020202020204" pitchFamily="34" charset="0"/>
              </a:rPr>
              <a:t> Compress pictures. </a:t>
            </a:r>
            <a:r>
              <a:rPr lang="en-gb" sz="900" b="0" noProof="1">
                <a:solidFill>
                  <a:schemeClr val="tx1"/>
                </a:solidFill>
                <a:latin typeface="+mn-lt"/>
                <a:cs typeface="Arial" panose="020B0604020202020204" pitchFamily="34" charset="0"/>
              </a:rPr>
              <a:t>Always select Screen (150 ppi) or above. </a:t>
            </a:r>
          </a:p>
        </p:txBody>
      </p:sp>
      <p:sp>
        <p:nvSpPr>
          <p:cNvPr id="25" name="Text Box 48"/>
          <p:cNvSpPr txBox="1">
            <a:spLocks noChangeArrowheads="1"/>
          </p:cNvSpPr>
          <p:nvPr userDrawn="1"/>
        </p:nvSpPr>
        <p:spPr bwMode="auto">
          <a:xfrm>
            <a:off x="9116078" y="1959811"/>
            <a:ext cx="2285301" cy="37733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rtlCol="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rtl="0" eaLnBrk="1" hangingPunct="1">
              <a:lnSpc>
                <a:spcPct val="90000"/>
              </a:lnSpc>
              <a:spcAft>
                <a:spcPts val="600"/>
              </a:spcAft>
              <a:defRPr/>
            </a:pPr>
            <a:r>
              <a:rPr lang="en-gb" sz="1000" b="1" kern="1200" spc="300" noProof="1">
                <a:solidFill>
                  <a:schemeClr val="tx1"/>
                </a:solidFill>
                <a:latin typeface="Arial" charset="0"/>
                <a:ea typeface="+mn-ea"/>
                <a:cs typeface="Arial" panose="020B0604020202020204" pitchFamily="34" charset="0"/>
              </a:rPr>
              <a:t>INSERT IMAGES</a:t>
            </a:r>
          </a:p>
          <a:p>
            <a:pPr rtl="0" eaLnBrk="1" hangingPunct="1">
              <a:lnSpc>
                <a:spcPct val="90000"/>
              </a:lnSpc>
              <a:spcAft>
                <a:spcPts val="600"/>
              </a:spcAft>
              <a:defRPr/>
            </a:pPr>
            <a:br>
              <a:rPr lang="da-DK" sz="1100" b="1" kern="1200" noProof="1">
                <a:solidFill>
                  <a:schemeClr val="tx1"/>
                </a:solidFill>
                <a:latin typeface="Arial" charset="0"/>
                <a:ea typeface="+mn-ea"/>
                <a:cs typeface="Arial" panose="020B0604020202020204" pitchFamily="34" charset="0"/>
              </a:rPr>
            </a:br>
            <a:r>
              <a:rPr lang="en-gb" sz="900" b="0" kern="1200" noProof="1">
                <a:solidFill>
                  <a:schemeClr val="tx1"/>
                </a:solidFill>
                <a:latin typeface="Arial" charset="0"/>
                <a:ea typeface="+mn-ea"/>
                <a:cs typeface="Arial" panose="020B0604020202020204" pitchFamily="34" charset="0"/>
              </a:rPr>
              <a:t>For layouts containing picture placeholders: Click on the icon in the placeholder or select </a:t>
            </a:r>
            <a:r>
              <a:rPr lang="en-gb" sz="900" b="1" kern="1200" noProof="1">
                <a:solidFill>
                  <a:schemeClr val="tx1"/>
                </a:solidFill>
                <a:latin typeface="Arial" charset="0"/>
                <a:ea typeface="+mn-ea"/>
                <a:cs typeface="Arial" panose="020B0604020202020204" pitchFamily="34" charset="0"/>
              </a:rPr>
              <a:t>Insert </a:t>
            </a:r>
            <a:r>
              <a:rPr lang="en-gb" sz="900" kern="1200" noProof="1">
                <a:solidFill>
                  <a:schemeClr val="tx1"/>
                </a:solidFill>
                <a:latin typeface="Arial" charset="0"/>
                <a:ea typeface="+mn-ea"/>
                <a:cs typeface="Arial" panose="020B0604020202020204" pitchFamily="34" charset="0"/>
              </a:rPr>
              <a:t>and click </a:t>
            </a:r>
            <a:r>
              <a:rPr lang="en-gb" sz="900" b="1" kern="1200" noProof="1">
                <a:solidFill>
                  <a:schemeClr val="tx1"/>
                </a:solidFill>
                <a:latin typeface="Arial" charset="0"/>
                <a:ea typeface="+mn-ea"/>
                <a:cs typeface="Arial" panose="020B0604020202020204" pitchFamily="34" charset="0"/>
              </a:rPr>
              <a:t>Pictures</a:t>
            </a:r>
          </a:p>
          <a:p>
            <a:pPr rtl="0" eaLnBrk="1" hangingPunct="1">
              <a:lnSpc>
                <a:spcPct val="90000"/>
              </a:lnSpc>
              <a:spcAft>
                <a:spcPts val="600"/>
              </a:spcAft>
              <a:defRPr/>
            </a:pPr>
            <a:r>
              <a:rPr lang="en-gb" sz="900" b="0" kern="1200" noProof="1">
                <a:solidFill>
                  <a:schemeClr val="tx1"/>
                </a:solidFill>
                <a:latin typeface="Arial" charset="0"/>
                <a:ea typeface="+mn-ea"/>
                <a:cs typeface="Arial" panose="020B0604020202020204" pitchFamily="34" charset="0"/>
              </a:rPr>
              <a:t>The text in the placeholder will not appear in your final presentation  </a:t>
            </a:r>
          </a:p>
          <a:p>
            <a:pPr rtl="0" eaLnBrk="1" hangingPunct="1">
              <a:lnSpc>
                <a:spcPct val="90000"/>
              </a:lnSpc>
              <a:spcAft>
                <a:spcPts val="600"/>
              </a:spcAft>
              <a:defRPr/>
            </a:pPr>
            <a:endParaRPr lang="da-DK" sz="1000" b="1" noProof="1">
              <a:solidFill>
                <a:schemeClr val="tx1"/>
              </a:solidFill>
              <a:latin typeface="+mj-lt"/>
              <a:cs typeface="Arial" panose="020B0604020202020204" pitchFamily="34" charset="0"/>
            </a:endParaRPr>
          </a:p>
          <a:p>
            <a:pPr rtl="0" eaLnBrk="1" hangingPunct="1">
              <a:lnSpc>
                <a:spcPct val="90000"/>
              </a:lnSpc>
              <a:spcAft>
                <a:spcPts val="600"/>
              </a:spcAft>
              <a:defRPr/>
            </a:pPr>
            <a:r>
              <a:rPr lang="en-gb" sz="1000" b="1" spc="300" noProof="1">
                <a:solidFill>
                  <a:schemeClr val="tx1"/>
                </a:solidFill>
                <a:latin typeface="+mn-lt"/>
                <a:cs typeface="Arial" panose="020B0604020202020204" pitchFamily="34" charset="0"/>
              </a:rPr>
              <a:t>CROP IMAGES</a:t>
            </a:r>
          </a:p>
          <a:p>
            <a:pPr rtl="0" eaLnBrk="1" hangingPunct="1">
              <a:lnSpc>
                <a:spcPct val="90000"/>
              </a:lnSpc>
              <a:spcAft>
                <a:spcPts val="600"/>
              </a:spcAft>
              <a:defRPr/>
            </a:pPr>
            <a:br>
              <a:rPr lang="da-DK" sz="1000" b="1" noProof="1">
                <a:solidFill>
                  <a:schemeClr val="tx1"/>
                </a:solidFill>
                <a:latin typeface="+mj-lt"/>
                <a:cs typeface="Arial" panose="020B0604020202020204" pitchFamily="34" charset="0"/>
              </a:rPr>
            </a:br>
            <a:r>
              <a:rPr lang="en-gb" sz="900" b="1" noProof="1">
                <a:solidFill>
                  <a:schemeClr val="tx1"/>
                </a:solidFill>
                <a:latin typeface="+mn-lt"/>
                <a:cs typeface="Arial" panose="020B0604020202020204" pitchFamily="34" charset="0"/>
              </a:rPr>
              <a:t>1.</a:t>
            </a:r>
            <a:r>
              <a:rPr lang="en-gb" sz="900" b="0" noProof="1">
                <a:solidFill>
                  <a:schemeClr val="tx1"/>
                </a:solidFill>
                <a:latin typeface="+mn-lt"/>
                <a:cs typeface="Arial" panose="020B0604020202020204" pitchFamily="34" charset="0"/>
              </a:rPr>
              <a:t> Select the image you want to crop, </a:t>
            </a:r>
            <a:r>
              <a:rPr lang="en-gb" sz="900" b="0" i="1" noProof="1">
                <a:solidFill>
                  <a:schemeClr val="tx1"/>
                </a:solidFill>
                <a:latin typeface="+mn-lt"/>
                <a:cs typeface="Arial" panose="020B0604020202020204" pitchFamily="34" charset="0"/>
              </a:rPr>
              <a:t>(rightclick</a:t>
            </a:r>
            <a:r>
              <a:rPr lang="en-gb" sz="900" b="0" i="1" baseline="0" noProof="1">
                <a:solidFill>
                  <a:schemeClr val="tx1"/>
                </a:solidFill>
                <a:latin typeface="+mn-lt"/>
                <a:cs typeface="Arial" panose="020B0604020202020204" pitchFamily="34" charset="0"/>
              </a:rPr>
              <a:t> on image and </a:t>
            </a:r>
            <a:r>
              <a:rPr lang="en-gb" sz="900" b="0" i="1" noProof="1">
                <a:solidFill>
                  <a:schemeClr val="tx1"/>
                </a:solidFill>
                <a:latin typeface="+mn-lt"/>
                <a:cs typeface="Arial" panose="020B0604020202020204" pitchFamily="34" charset="0"/>
              </a:rPr>
              <a:t>click on the </a:t>
            </a:r>
            <a:r>
              <a:rPr lang="en-gb" sz="900" b="1" i="1" noProof="1">
                <a:solidFill>
                  <a:schemeClr val="tx1"/>
                </a:solidFill>
                <a:latin typeface="+mn-lt"/>
                <a:cs typeface="Arial" panose="020B0604020202020204" pitchFamily="34" charset="0"/>
              </a:rPr>
              <a:t>Crop </a:t>
            </a:r>
            <a:r>
              <a:rPr lang="en-gb" sz="900" b="0" i="1" noProof="1">
                <a:solidFill>
                  <a:schemeClr val="tx1"/>
                </a:solidFill>
                <a:latin typeface="+mn-lt"/>
                <a:cs typeface="Arial" panose="020B0604020202020204" pitchFamily="34" charset="0"/>
              </a:rPr>
              <a:t>icon) </a:t>
            </a:r>
          </a:p>
          <a:p>
            <a:pPr rtl="0" eaLnBrk="1" hangingPunct="1">
              <a:lnSpc>
                <a:spcPct val="90000"/>
              </a:lnSpc>
              <a:spcAft>
                <a:spcPts val="600"/>
              </a:spcAft>
              <a:defRPr/>
            </a:pPr>
            <a:r>
              <a:rPr lang="en-gb" sz="900" b="1" noProof="1">
                <a:solidFill>
                  <a:schemeClr val="tx1"/>
                </a:solidFill>
                <a:latin typeface="+mn-lt"/>
                <a:cs typeface="Arial" panose="020B0604020202020204" pitchFamily="34" charset="0"/>
              </a:rPr>
              <a:t>2. </a:t>
            </a:r>
            <a:r>
              <a:rPr lang="en-gb" sz="900" b="0" noProof="1">
                <a:solidFill>
                  <a:schemeClr val="tx1"/>
                </a:solidFill>
                <a:latin typeface="+mn-lt"/>
                <a:cs typeface="Arial" panose="020B0604020202020204" pitchFamily="34" charset="0"/>
              </a:rPr>
              <a:t>To scale the image (resize the image proportionally), hold the </a:t>
            </a:r>
            <a:r>
              <a:rPr lang="en-gb" sz="900" b="1" noProof="1">
                <a:solidFill>
                  <a:schemeClr val="tx1"/>
                </a:solidFill>
                <a:latin typeface="+mn-lt"/>
                <a:cs typeface="Arial" panose="020B0604020202020204" pitchFamily="34" charset="0"/>
              </a:rPr>
              <a:t>SHIFT</a:t>
            </a:r>
            <a:r>
              <a:rPr lang="en-gb" sz="900" b="0" noProof="1">
                <a:solidFill>
                  <a:schemeClr val="tx1"/>
                </a:solidFill>
                <a:latin typeface="+mn-lt"/>
                <a:cs typeface="Arial" panose="020B0604020202020204" pitchFamily="34" charset="0"/>
              </a:rPr>
              <a:t> key while you drag one of the four corner handles</a:t>
            </a:r>
          </a:p>
          <a:p>
            <a:pPr rtl="0" eaLnBrk="1" hangingPunct="1">
              <a:lnSpc>
                <a:spcPct val="90000"/>
              </a:lnSpc>
              <a:spcAft>
                <a:spcPts val="600"/>
              </a:spcAft>
              <a:defRPr/>
            </a:pPr>
            <a:r>
              <a:rPr lang="en-gb" sz="900" b="1" noProof="1">
                <a:solidFill>
                  <a:schemeClr val="tx1"/>
                </a:solidFill>
                <a:latin typeface="+mn-lt"/>
                <a:cs typeface="Arial" panose="020B0604020202020204" pitchFamily="34" charset="0"/>
              </a:rPr>
              <a:t>3. </a:t>
            </a:r>
            <a:r>
              <a:rPr lang="en-gb" sz="900" b="0" noProof="1">
                <a:solidFill>
                  <a:schemeClr val="tx1"/>
                </a:solidFill>
                <a:latin typeface="+mn-lt"/>
                <a:cs typeface="Arial" panose="020B0604020202020204" pitchFamily="34" charset="0"/>
              </a:rPr>
              <a:t>Right-click the image and select </a:t>
            </a:r>
            <a:r>
              <a:rPr lang="en-gb" sz="900" b="1" noProof="1">
                <a:solidFill>
                  <a:schemeClr val="tx1"/>
                </a:solidFill>
                <a:latin typeface="+mn-lt"/>
                <a:cs typeface="Arial" panose="020B0604020202020204" pitchFamily="34" charset="0"/>
              </a:rPr>
              <a:t>Send to back</a:t>
            </a:r>
          </a:p>
          <a:p>
            <a:pPr rtl="0" eaLnBrk="1" hangingPunct="1">
              <a:lnSpc>
                <a:spcPct val="90000"/>
              </a:lnSpc>
              <a:spcAft>
                <a:spcPts val="600"/>
              </a:spcAft>
              <a:defRPr/>
            </a:pPr>
            <a:r>
              <a:rPr lang="en-gb" sz="900" b="1" noProof="1">
                <a:solidFill>
                  <a:schemeClr val="tx1"/>
                </a:solidFill>
                <a:latin typeface="+mn-lt"/>
                <a:cs typeface="Arial" panose="020B0604020202020204" pitchFamily="34" charset="0"/>
              </a:rPr>
              <a:t>Quick tip: </a:t>
            </a:r>
            <a:r>
              <a:rPr lang="en-gb" sz="900" b="0" noProof="1">
                <a:solidFill>
                  <a:schemeClr val="tx1"/>
                </a:solidFill>
                <a:latin typeface="+mn-lt"/>
                <a:cs typeface="Arial" panose="020B0604020202020204" pitchFamily="34" charset="0"/>
              </a:rPr>
              <a:t>If you delete the image and replace it with a new image, this image may appear in front of the text and graphics. If this happens, right-click the image and select </a:t>
            </a:r>
            <a:r>
              <a:rPr lang="en-gb" sz="900" b="1" noProof="1">
                <a:solidFill>
                  <a:schemeClr val="tx1"/>
                </a:solidFill>
                <a:latin typeface="+mn-lt"/>
                <a:cs typeface="Arial" panose="020B0604020202020204" pitchFamily="34" charset="0"/>
              </a:rPr>
              <a:t>Send to back</a:t>
            </a:r>
          </a:p>
        </p:txBody>
      </p:sp>
      <p:sp>
        <p:nvSpPr>
          <p:cNvPr id="26" name="Text Box 48"/>
          <p:cNvSpPr txBox="1">
            <a:spLocks noChangeArrowheads="1"/>
          </p:cNvSpPr>
          <p:nvPr userDrawn="1"/>
        </p:nvSpPr>
        <p:spPr bwMode="auto">
          <a:xfrm>
            <a:off x="9116078" y="5949864"/>
            <a:ext cx="2517848" cy="5893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rtlCol="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rtl="0" eaLnBrk="1" hangingPunct="1">
              <a:lnSpc>
                <a:spcPct val="90000"/>
              </a:lnSpc>
              <a:spcAft>
                <a:spcPts val="600"/>
              </a:spcAft>
              <a:defRPr/>
            </a:pPr>
            <a:r>
              <a:rPr lang="en-gb" sz="1000" b="1" spc="300" noProof="1">
                <a:solidFill>
                  <a:schemeClr val="tx1"/>
                </a:solidFill>
                <a:latin typeface="+mn-lt"/>
                <a:cs typeface="Arial" panose="020B0604020202020204" pitchFamily="34" charset="0"/>
              </a:rPr>
              <a:t>MORE INFORMATION</a:t>
            </a:r>
          </a:p>
          <a:p>
            <a:pPr rtl="0" eaLnBrk="1" hangingPunct="1">
              <a:lnSpc>
                <a:spcPct val="90000"/>
              </a:lnSpc>
              <a:spcAft>
                <a:spcPts val="600"/>
              </a:spcAft>
              <a:defRPr/>
            </a:pPr>
            <a:br>
              <a:rPr lang="da-DK" sz="900" b="1" noProof="1">
                <a:solidFill>
                  <a:schemeClr val="tx1"/>
                </a:solidFill>
                <a:latin typeface="+mn-lt"/>
                <a:cs typeface="Arial" panose="020B0604020202020204" pitchFamily="34" charset="0"/>
              </a:rPr>
            </a:br>
            <a:r>
              <a:rPr lang="en-gb" sz="900" b="0" noProof="1">
                <a:solidFill>
                  <a:schemeClr val="tx1"/>
                </a:solidFill>
                <a:latin typeface="+mn-lt"/>
                <a:cs typeface="Arial" panose="020B0604020202020204" pitchFamily="34" charset="0"/>
              </a:rPr>
              <a:t>You’ll find more information at</a:t>
            </a:r>
            <a:br>
              <a:rPr lang="da-DK" sz="900" b="0" baseline="0" noProof="1">
                <a:solidFill>
                  <a:schemeClr val="tx1"/>
                </a:solidFill>
                <a:latin typeface="+mn-lt"/>
                <a:cs typeface="Arial" panose="020B0604020202020204" pitchFamily="34" charset="0"/>
              </a:rPr>
            </a:br>
            <a:r>
              <a:rPr lang="en-gb" sz="900" b="0" kern="1200" dirty="0">
                <a:solidFill>
                  <a:schemeClr val="tx1"/>
                </a:solidFill>
                <a:effectLst/>
                <a:latin typeface="Arial" charset="0"/>
                <a:ea typeface="Calibri" panose="020F0502020204030204" pitchFamily="34" charset="0"/>
                <a:cs typeface="Times New Roman" panose="02020603050405020304" pitchFamily="18" charset="0"/>
                <a:hlinkClick r:id="rId2"/>
              </a:rPr>
              <a:t>www.design.aau.dk/skabeloner/powerpoint</a:t>
            </a:r>
            <a:endParaRPr lang="da-DK" sz="900" b="0" noProof="1">
              <a:solidFill>
                <a:schemeClr val="accent4"/>
              </a:solidFill>
              <a:latin typeface="+mj-lt"/>
              <a:cs typeface="Arial" panose="020B0604020202020204" pitchFamily="34" charset="0"/>
            </a:endParaRPr>
          </a:p>
        </p:txBody>
      </p:sp>
      <p:sp>
        <p:nvSpPr>
          <p:cNvPr id="27" name="Text Box 48"/>
          <p:cNvSpPr txBox="1">
            <a:spLocks noChangeArrowheads="1"/>
          </p:cNvSpPr>
          <p:nvPr userDrawn="1"/>
        </p:nvSpPr>
        <p:spPr bwMode="auto">
          <a:xfrm>
            <a:off x="3428374" y="1959811"/>
            <a:ext cx="2327618" cy="34424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rtlCol="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l" defTabSz="914330" rtl="0" eaLnBrk="1" fontAlgn="auto" latinLnBrk="0" hangingPunct="1">
              <a:lnSpc>
                <a:spcPct val="100000"/>
              </a:lnSpc>
              <a:spcBef>
                <a:spcPts val="0"/>
              </a:spcBef>
              <a:spcAft>
                <a:spcPts val="600"/>
              </a:spcAft>
              <a:buClrTx/>
              <a:buSzTx/>
              <a:buFontTx/>
              <a:buNone/>
              <a:tabLst/>
              <a:defRPr/>
            </a:pPr>
            <a:r>
              <a:rPr lang="en-gb" sz="1000" b="1" kern="1200" spc="300" noProof="1">
                <a:solidFill>
                  <a:schemeClr val="tx1"/>
                </a:solidFill>
                <a:latin typeface="+mn-lt"/>
                <a:ea typeface="+mn-ea"/>
                <a:cs typeface="Arial" panose="020B0604020202020204" pitchFamily="34" charset="0"/>
              </a:rPr>
              <a:t>INSERT A NEW SLIDE</a:t>
            </a:r>
            <a:r>
              <a:rPr lang="en-gb" sz="900" b="0" kern="1200" spc="0" noProof="1">
                <a:solidFill>
                  <a:schemeClr val="tx1"/>
                </a:solidFill>
                <a:latin typeface="Arial" charset="0"/>
                <a:ea typeface="+mn-ea"/>
                <a:cs typeface="Arial" panose="020B0604020202020204" pitchFamily="34" charset="0"/>
              </a:rPr>
              <a:t> </a:t>
            </a:r>
          </a:p>
          <a:p>
            <a:pPr marL="0" marR="0" lvl="0" indent="0" algn="l" defTabSz="914330" rtl="0" eaLnBrk="1" fontAlgn="auto" latinLnBrk="0" hangingPunct="1">
              <a:lnSpc>
                <a:spcPct val="100000"/>
              </a:lnSpc>
              <a:spcBef>
                <a:spcPts val="0"/>
              </a:spcBef>
              <a:spcAft>
                <a:spcPts val="600"/>
              </a:spcAft>
              <a:buClrTx/>
              <a:buSzTx/>
              <a:buFontTx/>
              <a:buNone/>
              <a:tabLst/>
              <a:defRPr/>
            </a:pPr>
            <a:r>
              <a:rPr lang="en-gb" sz="900" b="0" kern="1200" spc="0" noProof="1">
                <a:solidFill>
                  <a:schemeClr val="tx1"/>
                </a:solidFill>
                <a:latin typeface="Arial" charset="0"/>
                <a:ea typeface="+mn-ea"/>
                <a:cs typeface="Arial" panose="020B0604020202020204" pitchFamily="34" charset="0"/>
              </a:rPr>
              <a:t> </a:t>
            </a:r>
            <a:br>
              <a:rPr lang="da-DK" sz="800" b="1" kern="1200" noProof="1">
                <a:solidFill>
                  <a:schemeClr val="tx1"/>
                </a:solidFill>
                <a:latin typeface="Arial" charset="0"/>
                <a:ea typeface="+mn-ea"/>
                <a:cs typeface="Arial" panose="020B0604020202020204" pitchFamily="34" charset="0"/>
              </a:rPr>
            </a:br>
            <a:r>
              <a:rPr lang="en-gb" sz="900" b="1" kern="1200" noProof="1">
                <a:solidFill>
                  <a:schemeClr val="tx1"/>
                </a:solidFill>
                <a:latin typeface="Arial" charset="0"/>
                <a:ea typeface="+mn-ea"/>
                <a:cs typeface="Arial" panose="020B0604020202020204" pitchFamily="34" charset="0"/>
              </a:rPr>
              <a:t>1. </a:t>
            </a:r>
            <a:r>
              <a:rPr lang="en-gb" sz="900" kern="1200" noProof="1">
                <a:solidFill>
                  <a:schemeClr val="tx1"/>
                </a:solidFill>
                <a:latin typeface="Arial" charset="0"/>
                <a:ea typeface="+mn-ea"/>
                <a:cs typeface="Arial" panose="020B0604020202020204" pitchFamily="34" charset="0"/>
              </a:rPr>
              <a:t>Click </a:t>
            </a:r>
            <a:r>
              <a:rPr lang="en-gb" sz="900" b="1" kern="1200" noProof="1">
                <a:solidFill>
                  <a:schemeClr val="tx1"/>
                </a:solidFill>
                <a:latin typeface="Arial" charset="0"/>
                <a:ea typeface="+mn-ea"/>
                <a:cs typeface="Arial" panose="020B0604020202020204" pitchFamily="34" charset="0"/>
              </a:rPr>
              <a:t>Home</a:t>
            </a:r>
          </a:p>
          <a:p>
            <a:pPr rtl="0" eaLnBrk="1" hangingPunct="1">
              <a:lnSpc>
                <a:spcPct val="100000"/>
              </a:lnSpc>
              <a:spcAft>
                <a:spcPts val="600"/>
              </a:spcAft>
              <a:defRPr/>
            </a:pPr>
            <a:r>
              <a:rPr lang="en-gb" sz="900" b="1" noProof="1">
                <a:solidFill>
                  <a:schemeClr val="tx1"/>
                </a:solidFill>
                <a:latin typeface="+mn-lt"/>
                <a:cs typeface="Arial" panose="020B0604020202020204" pitchFamily="34" charset="0"/>
              </a:rPr>
              <a:t>2. </a:t>
            </a:r>
            <a:r>
              <a:rPr lang="en-gb" sz="900" noProof="1">
                <a:solidFill>
                  <a:schemeClr val="tx1"/>
                </a:solidFill>
                <a:latin typeface="+mn-lt"/>
                <a:cs typeface="Arial" panose="020B0604020202020204" pitchFamily="34" charset="0"/>
              </a:rPr>
              <a:t>If you want to duplicate a slide layout, select the slide you wish to duplicate and click the top half of the </a:t>
            </a:r>
            <a:r>
              <a:rPr lang="en-gb" sz="900" b="1" noProof="1">
                <a:solidFill>
                  <a:schemeClr val="tx1"/>
                </a:solidFill>
                <a:latin typeface="+mn-lt"/>
                <a:cs typeface="Arial" panose="020B0604020202020204" pitchFamily="34" charset="0"/>
              </a:rPr>
              <a:t>New slide</a:t>
            </a:r>
            <a:r>
              <a:rPr lang="en-gb" sz="900" noProof="1">
                <a:solidFill>
                  <a:schemeClr val="tx1"/>
                </a:solidFill>
                <a:latin typeface="+mn-lt"/>
                <a:cs typeface="Arial" panose="020B0604020202020204" pitchFamily="34" charset="0"/>
              </a:rPr>
              <a:t> button.  Click the bottom half of the New slide button to view the selection of layouts available with the AAU design. </a:t>
            </a:r>
          </a:p>
          <a:p>
            <a:pPr rtl="0" eaLnBrk="1" hangingPunct="1">
              <a:spcAft>
                <a:spcPts val="600"/>
              </a:spcAft>
              <a:defRPr/>
            </a:pPr>
            <a:endParaRPr lang="da-DK" altLang="da-DK" sz="900" baseline="0" noProof="1">
              <a:solidFill>
                <a:schemeClr val="tx1"/>
              </a:solidFill>
              <a:latin typeface="+mn-lt"/>
              <a:cs typeface="Arial" panose="020B0604020202020204" pitchFamily="34" charset="0"/>
            </a:endParaRPr>
          </a:p>
          <a:p>
            <a:pPr rtl="0" eaLnBrk="1" hangingPunct="1">
              <a:lnSpc>
                <a:spcPct val="90000"/>
              </a:lnSpc>
              <a:spcAft>
                <a:spcPts val="0"/>
              </a:spcAft>
              <a:defRPr/>
            </a:pPr>
            <a:r>
              <a:rPr lang="en-gb" sz="1000" b="1" kern="1200" spc="300" noProof="1">
                <a:solidFill>
                  <a:schemeClr val="tx1"/>
                </a:solidFill>
                <a:latin typeface="Arial" charset="0"/>
                <a:ea typeface="+mn-ea"/>
                <a:cs typeface="Arial" panose="020B0604020202020204" pitchFamily="34" charset="0"/>
              </a:rPr>
              <a:t>GRIDLINES AND GUIDES</a:t>
            </a:r>
          </a:p>
          <a:p>
            <a:pPr rtl="0" eaLnBrk="1" hangingPunct="1">
              <a:lnSpc>
                <a:spcPct val="90000"/>
              </a:lnSpc>
              <a:spcAft>
                <a:spcPts val="0"/>
              </a:spcAft>
              <a:defRPr/>
            </a:pPr>
            <a:endParaRPr lang="da-DK" sz="1000" b="1" kern="1200" spc="300" noProof="1">
              <a:solidFill>
                <a:schemeClr val="tx1"/>
              </a:solidFill>
              <a:latin typeface="Arial" charset="0"/>
              <a:ea typeface="+mn-ea"/>
              <a:cs typeface="Arial" panose="020B0604020202020204" pitchFamily="34" charset="0"/>
            </a:endParaRPr>
          </a:p>
          <a:p>
            <a:pPr rtl="0" eaLnBrk="1" hangingPunct="1">
              <a:lnSpc>
                <a:spcPct val="90000"/>
              </a:lnSpc>
              <a:spcAft>
                <a:spcPts val="600"/>
              </a:spcAft>
              <a:defRPr/>
            </a:pPr>
            <a:r>
              <a:rPr lang="en-gb" sz="900" b="0" kern="1200" noProof="1">
                <a:solidFill>
                  <a:schemeClr val="tx1"/>
                </a:solidFill>
                <a:latin typeface="Arial" charset="0"/>
                <a:ea typeface="+mn-ea"/>
                <a:cs typeface="Arial" panose="020B0604020202020204" pitchFamily="34" charset="0"/>
              </a:rPr>
              <a:t>You can use gridlines and guides to help you align and place objects and improve the overall design and layout of your presentation.</a:t>
            </a:r>
            <a:r>
              <a:rPr lang="en-gb" sz="900" b="1" kern="1200" noProof="1">
                <a:solidFill>
                  <a:schemeClr val="tx1"/>
                </a:solidFill>
                <a:latin typeface="Arial" charset="0"/>
                <a:ea typeface="+mn-ea"/>
                <a:cs typeface="Arial" panose="020B0604020202020204" pitchFamily="34" charset="0"/>
              </a:rPr>
              <a:t> </a:t>
            </a:r>
            <a:r>
              <a:rPr lang="en-gb" sz="900" b="0" kern="1200" noProof="1">
                <a:solidFill>
                  <a:schemeClr val="tx1"/>
                </a:solidFill>
                <a:latin typeface="Arial" charset="0"/>
                <a:ea typeface="+mn-ea"/>
                <a:cs typeface="Arial" panose="020B0604020202020204" pitchFamily="34" charset="0"/>
              </a:rPr>
              <a:t>To view gridlines and guides: </a:t>
            </a:r>
            <a:endParaRPr lang="da-DK" sz="900" b="0" kern="1200" noProof="1">
              <a:solidFill>
                <a:schemeClr val="tx1"/>
              </a:solidFill>
              <a:latin typeface="Arial" charset="0"/>
              <a:ea typeface="+mn-ea"/>
              <a:cs typeface="Arial" panose="020B0604020202020204" pitchFamily="34" charset="0"/>
            </a:endParaRPr>
          </a:p>
          <a:p>
            <a:pPr rtl="0" eaLnBrk="1" hangingPunct="1">
              <a:lnSpc>
                <a:spcPct val="90000"/>
              </a:lnSpc>
              <a:spcAft>
                <a:spcPts val="600"/>
              </a:spcAft>
              <a:defRPr/>
            </a:pPr>
            <a:r>
              <a:rPr lang="en-gb" sz="900" b="1" kern="1200" noProof="1">
                <a:solidFill>
                  <a:schemeClr val="tx1"/>
                </a:solidFill>
                <a:latin typeface="Arial" charset="0"/>
                <a:ea typeface="+mn-ea"/>
                <a:cs typeface="Arial" panose="020B0604020202020204" pitchFamily="34" charset="0"/>
              </a:rPr>
              <a:t>1. </a:t>
            </a:r>
            <a:r>
              <a:rPr lang="en-gb" sz="900" b="0" kern="1200" noProof="1">
                <a:solidFill>
                  <a:schemeClr val="tx1"/>
                </a:solidFill>
                <a:latin typeface="Arial" charset="0"/>
                <a:ea typeface="+mn-ea"/>
                <a:cs typeface="Arial" panose="020B0604020202020204" pitchFamily="34" charset="0"/>
              </a:rPr>
              <a:t>Select </a:t>
            </a:r>
            <a:r>
              <a:rPr lang="en-gb" sz="900" b="1" kern="1200" noProof="1">
                <a:solidFill>
                  <a:schemeClr val="tx1"/>
                </a:solidFill>
                <a:latin typeface="Arial" charset="0"/>
                <a:ea typeface="+mn-ea"/>
                <a:cs typeface="Arial" panose="020B0604020202020204" pitchFamily="34" charset="0"/>
              </a:rPr>
              <a:t>View</a:t>
            </a:r>
          </a:p>
          <a:p>
            <a:pPr rtl="0" eaLnBrk="1" hangingPunct="1">
              <a:lnSpc>
                <a:spcPct val="90000"/>
              </a:lnSpc>
              <a:spcAft>
                <a:spcPts val="600"/>
              </a:spcAft>
              <a:defRPr/>
            </a:pPr>
            <a:r>
              <a:rPr lang="en-gb" sz="900" b="1" kern="1200" noProof="1">
                <a:solidFill>
                  <a:schemeClr val="tx1"/>
                </a:solidFill>
                <a:latin typeface="Arial" charset="0"/>
                <a:ea typeface="+mn-ea"/>
                <a:cs typeface="Arial" panose="020B0604020202020204" pitchFamily="34" charset="0"/>
              </a:rPr>
              <a:t>2. </a:t>
            </a:r>
            <a:r>
              <a:rPr lang="en-gb" sz="900" b="0" kern="1200" noProof="1">
                <a:solidFill>
                  <a:schemeClr val="tx1"/>
                </a:solidFill>
                <a:latin typeface="Arial" charset="0"/>
                <a:ea typeface="+mn-ea"/>
                <a:cs typeface="Arial" panose="020B0604020202020204" pitchFamily="34" charset="0"/>
              </a:rPr>
              <a:t>Select </a:t>
            </a:r>
            <a:r>
              <a:rPr lang="en-gb" sz="900" b="1" kern="1200" noProof="1">
                <a:solidFill>
                  <a:schemeClr val="tx1"/>
                </a:solidFill>
                <a:latin typeface="Arial" charset="0"/>
                <a:ea typeface="+mn-ea"/>
                <a:cs typeface="Arial" panose="020B0604020202020204" pitchFamily="34" charset="0"/>
              </a:rPr>
              <a:t>Gridlines </a:t>
            </a:r>
            <a:r>
              <a:rPr lang="en-gb" sz="900" b="0" kern="1200" noProof="1">
                <a:solidFill>
                  <a:schemeClr val="tx1"/>
                </a:solidFill>
                <a:latin typeface="Arial" charset="0"/>
                <a:ea typeface="+mn-ea"/>
                <a:cs typeface="Arial" panose="020B0604020202020204" pitchFamily="34" charset="0"/>
              </a:rPr>
              <a:t>and/or </a:t>
            </a:r>
            <a:r>
              <a:rPr lang="en-gb" sz="900" b="1" kern="1200" noProof="1">
                <a:solidFill>
                  <a:schemeClr val="tx1"/>
                </a:solidFill>
                <a:latin typeface="Arial" charset="0"/>
                <a:ea typeface="+mn-ea"/>
                <a:cs typeface="Arial" panose="020B0604020202020204" pitchFamily="34" charset="0"/>
              </a:rPr>
              <a:t>Guides</a:t>
            </a:r>
          </a:p>
          <a:p>
            <a:pPr rtl="0" eaLnBrk="1" hangingPunct="1">
              <a:lnSpc>
                <a:spcPct val="90000"/>
              </a:lnSpc>
              <a:spcAft>
                <a:spcPts val="600"/>
              </a:spcAft>
              <a:defRPr/>
            </a:pPr>
            <a:r>
              <a:rPr lang="en-gb" sz="900" b="1" kern="1200" noProof="1">
                <a:solidFill>
                  <a:srgbClr val="DF6752"/>
                </a:solidFill>
                <a:latin typeface="Arial" charset="0"/>
                <a:ea typeface="+mn-ea"/>
                <a:cs typeface="Arial" panose="020B0604020202020204" pitchFamily="34" charset="0"/>
              </a:rPr>
              <a:t>Quick tip: </a:t>
            </a:r>
            <a:r>
              <a:rPr lang="en-gb" sz="900" b="0" kern="1200" noProof="1">
                <a:solidFill>
                  <a:srgbClr val="DF6752"/>
                </a:solidFill>
                <a:latin typeface="Arial" charset="0"/>
                <a:ea typeface="+mn-ea"/>
                <a:cs typeface="Arial" panose="020B0604020202020204" pitchFamily="34" charset="0"/>
              </a:rPr>
              <a:t>Press </a:t>
            </a:r>
            <a:r>
              <a:rPr lang="en-gb" sz="900" b="1" kern="1200" noProof="1">
                <a:solidFill>
                  <a:srgbClr val="DF6752"/>
                </a:solidFill>
                <a:latin typeface="Arial" charset="0"/>
                <a:ea typeface="+mn-ea"/>
                <a:cs typeface="Arial" panose="020B0604020202020204" pitchFamily="34" charset="0"/>
              </a:rPr>
              <a:t>Alt + F9 </a:t>
            </a:r>
            <a:r>
              <a:rPr lang="en-gb" sz="900" b="0" kern="1200" noProof="1">
                <a:solidFill>
                  <a:srgbClr val="DF6752"/>
                </a:solidFill>
                <a:latin typeface="Arial" charset="0"/>
                <a:ea typeface="+mn-ea"/>
                <a:cs typeface="Arial" panose="020B0604020202020204" pitchFamily="34" charset="0"/>
              </a:rPr>
              <a:t>to show gridlines</a:t>
            </a:r>
          </a:p>
          <a:p>
            <a:pPr rtl="0" eaLnBrk="1" hangingPunct="1">
              <a:spcAft>
                <a:spcPts val="600"/>
              </a:spcAft>
              <a:defRPr/>
            </a:pPr>
            <a:endParaRPr lang="da-DK" altLang="da-DK" sz="900" noProof="1">
              <a:solidFill>
                <a:schemeClr val="tx1"/>
              </a:solidFill>
              <a:latin typeface="+mn-lt"/>
              <a:cs typeface="Arial" panose="020B0604020202020204" pitchFamily="34" charset="0"/>
            </a:endParaRPr>
          </a:p>
        </p:txBody>
      </p:sp>
      <p:pic>
        <p:nvPicPr>
          <p:cNvPr id="28" name="Billede 25"/>
          <p:cNvPicPr>
            <a:picLocks noChangeAspect="1"/>
          </p:cNvPicPr>
          <p:nvPr userDrawn="1"/>
        </p:nvPicPr>
        <p:blipFill>
          <a:blip r:embed="rId3"/>
          <a:stretch>
            <a:fillRect/>
          </a:stretch>
        </p:blipFill>
        <p:spPr>
          <a:xfrm>
            <a:off x="11273427" y="2241762"/>
            <a:ext cx="368254" cy="393946"/>
          </a:xfrm>
          <a:prstGeom prst="rect">
            <a:avLst/>
          </a:prstGeom>
        </p:spPr>
      </p:pic>
      <p:pic>
        <p:nvPicPr>
          <p:cNvPr id="29" name="Billede 36"/>
          <p:cNvPicPr>
            <a:picLocks noChangeAspect="1"/>
          </p:cNvPicPr>
          <p:nvPr userDrawn="1"/>
        </p:nvPicPr>
        <p:blipFill>
          <a:blip r:embed="rId4"/>
          <a:stretch>
            <a:fillRect/>
          </a:stretch>
        </p:blipFill>
        <p:spPr>
          <a:xfrm>
            <a:off x="11265672" y="3797099"/>
            <a:ext cx="416717" cy="397335"/>
          </a:xfrm>
          <a:prstGeom prst="rect">
            <a:avLst/>
          </a:prstGeom>
        </p:spPr>
      </p:pic>
      <p:sp>
        <p:nvSpPr>
          <p:cNvPr id="31" name="Rektangel 30"/>
          <p:cNvSpPr/>
          <p:nvPr userDrawn="1"/>
        </p:nvSpPr>
        <p:spPr>
          <a:xfrm>
            <a:off x="509551" y="510317"/>
            <a:ext cx="6096000" cy="1200329"/>
          </a:xfrm>
          <a:prstGeom prst="rect">
            <a:avLst/>
          </a:prstGeom>
        </p:spPr>
        <p:txBody>
          <a:bodyPr rtlCol="0">
            <a:spAutoFit/>
          </a:bodyPr>
          <a:lstStyle/>
          <a:p>
            <a:pPr rtl="0"/>
            <a:r>
              <a:rPr lang="en-gb" sz="3600" b="1" spc="300"/>
              <a:t>USER GUIDE</a:t>
            </a:r>
            <a:br>
              <a:rPr lang="en-US" sz="3600" b="1" spc="300" dirty="0"/>
            </a:br>
            <a:endParaRPr lang="da-DK" sz="3600" b="1" spc="300" dirty="0"/>
          </a:p>
        </p:txBody>
      </p:sp>
      <p:pic>
        <p:nvPicPr>
          <p:cNvPr id="3" name="Picture 2"/>
          <p:cNvPicPr>
            <a:picLocks noChangeAspect="1"/>
          </p:cNvPicPr>
          <p:nvPr userDrawn="1"/>
        </p:nvPicPr>
        <p:blipFill>
          <a:blip r:embed="rId5"/>
          <a:stretch>
            <a:fillRect/>
          </a:stretch>
        </p:blipFill>
        <p:spPr>
          <a:xfrm>
            <a:off x="5698901" y="2300596"/>
            <a:ext cx="307151" cy="517606"/>
          </a:xfrm>
          <a:prstGeom prst="rect">
            <a:avLst/>
          </a:prstGeom>
        </p:spPr>
      </p:pic>
    </p:spTree>
    <p:extLst>
      <p:ext uri="{BB962C8B-B14F-4D97-AF65-F5344CB8AC3E}">
        <p14:creationId xmlns:p14="http://schemas.microsoft.com/office/powerpoint/2010/main" val="11723257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1 x Picture lef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a:solidFill>
                  <a:schemeClr val="tx2">
                    <a:alpha val="70000"/>
                  </a:schemeClr>
                </a:solidFill>
              </a:defRPr>
            </a:lvl1pPr>
          </a:lstStyle>
          <a:p>
            <a:fld id="{D8D877B3-D348-4611-9BDB-C5374591D951}" type="slidenum">
              <a:rPr lang="en-US" smtClean="0"/>
              <a:pPr/>
              <a:t>‹#›</a:t>
            </a:fld>
            <a:endParaRPr lang="en-US" dirty="0"/>
          </a:p>
        </p:txBody>
      </p:sp>
      <p:grpSp>
        <p:nvGrpSpPr>
          <p:cNvPr id="54" name="Gruppe 53"/>
          <p:cNvGrpSpPr/>
          <p:nvPr userDrawn="1"/>
        </p:nvGrpSpPr>
        <p:grpSpPr>
          <a:xfrm>
            <a:off x="4740131" y="657225"/>
            <a:ext cx="405154" cy="1182460"/>
            <a:chOff x="320675" y="2816225"/>
            <a:chExt cx="350838" cy="1023938"/>
          </a:xfrm>
          <a:solidFill>
            <a:schemeClr val="tx1"/>
          </a:solidFill>
        </p:grpSpPr>
        <p:sp>
          <p:nvSpPr>
            <p:cNvPr id="55" name="Freeform 53"/>
            <p:cNvSpPr>
              <a:spLocks/>
            </p:cNvSpPr>
            <p:nvPr userDrawn="1"/>
          </p:nvSpPr>
          <p:spPr bwMode="auto">
            <a:xfrm>
              <a:off x="608013" y="3778250"/>
              <a:ext cx="63500" cy="61913"/>
            </a:xfrm>
            <a:custGeom>
              <a:avLst/>
              <a:gdLst>
                <a:gd name="T0" fmla="*/ 19 w 19"/>
                <a:gd name="T1" fmla="*/ 0 h 19"/>
                <a:gd name="T2" fmla="*/ 19 w 19"/>
                <a:gd name="T3" fmla="*/ 4 h 19"/>
                <a:gd name="T4" fmla="*/ 3 w 19"/>
                <a:gd name="T5" fmla="*/ 19 h 19"/>
                <a:gd name="T6" fmla="*/ 0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6" name="Freeform 54"/>
            <p:cNvSpPr>
              <a:spLocks/>
            </p:cNvSpPr>
            <p:nvPr userDrawn="1"/>
          </p:nvSpPr>
          <p:spPr bwMode="auto">
            <a:xfrm>
              <a:off x="528638" y="3706813"/>
              <a:ext cx="142875" cy="133350"/>
            </a:xfrm>
            <a:custGeom>
              <a:avLst/>
              <a:gdLst>
                <a:gd name="T0" fmla="*/ 43 w 43"/>
                <a:gd name="T1" fmla="*/ 0 h 41"/>
                <a:gd name="T2" fmla="*/ 43 w 43"/>
                <a:gd name="T3" fmla="*/ 4 h 41"/>
                <a:gd name="T4" fmla="*/ 7 w 43"/>
                <a:gd name="T5" fmla="*/ 38 h 41"/>
                <a:gd name="T6" fmla="*/ 3 w 43"/>
                <a:gd name="T7" fmla="*/ 41 h 41"/>
                <a:gd name="T8" fmla="*/ 0 w 43"/>
                <a:gd name="T9" fmla="*/ 41 h 41"/>
                <a:gd name="T10" fmla="*/ 42 w 43"/>
                <a:gd name="T11" fmla="*/ 1 h 41"/>
                <a:gd name="T12" fmla="*/ 43 w 43"/>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3" h="41">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7" name="Freeform 55"/>
            <p:cNvSpPr>
              <a:spLocks/>
            </p:cNvSpPr>
            <p:nvPr userDrawn="1"/>
          </p:nvSpPr>
          <p:spPr bwMode="auto">
            <a:xfrm>
              <a:off x="431800" y="3636963"/>
              <a:ext cx="239713" cy="203200"/>
            </a:xfrm>
            <a:custGeom>
              <a:avLst/>
              <a:gdLst>
                <a:gd name="T0" fmla="*/ 72 w 72"/>
                <a:gd name="T1" fmla="*/ 0 h 62"/>
                <a:gd name="T2" fmla="*/ 72 w 72"/>
                <a:gd name="T3" fmla="*/ 3 h 62"/>
                <a:gd name="T4" fmla="*/ 35 w 72"/>
                <a:gd name="T5" fmla="*/ 37 h 62"/>
                <a:gd name="T6" fmla="*/ 4 w 72"/>
                <a:gd name="T7" fmla="*/ 62 h 62"/>
                <a:gd name="T8" fmla="*/ 0 w 72"/>
                <a:gd name="T9" fmla="*/ 62 h 62"/>
                <a:gd name="T10" fmla="*/ 7 w 72"/>
                <a:gd name="T11" fmla="*/ 58 h 62"/>
                <a:gd name="T12" fmla="*/ 70 w 72"/>
                <a:gd name="T13" fmla="*/ 2 h 62"/>
                <a:gd name="T14" fmla="*/ 72 w 72"/>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8" name="Freeform 56"/>
            <p:cNvSpPr>
              <a:spLocks/>
            </p:cNvSpPr>
            <p:nvPr userDrawn="1"/>
          </p:nvSpPr>
          <p:spPr bwMode="auto">
            <a:xfrm>
              <a:off x="320675" y="3568700"/>
              <a:ext cx="350838" cy="261938"/>
            </a:xfrm>
            <a:custGeom>
              <a:avLst/>
              <a:gdLst>
                <a:gd name="T0" fmla="*/ 105 w 105"/>
                <a:gd name="T1" fmla="*/ 0 h 80"/>
                <a:gd name="T2" fmla="*/ 105 w 105"/>
                <a:gd name="T3" fmla="*/ 3 h 80"/>
                <a:gd name="T4" fmla="*/ 67 w 105"/>
                <a:gd name="T5" fmla="*/ 37 h 80"/>
                <a:gd name="T6" fmla="*/ 0 w 105"/>
                <a:gd name="T7" fmla="*/ 80 h 80"/>
                <a:gd name="T8" fmla="*/ 0 w 105"/>
                <a:gd name="T9" fmla="*/ 77 h 80"/>
                <a:gd name="T10" fmla="*/ 39 w 105"/>
                <a:gd name="T11" fmla="*/ 57 h 80"/>
                <a:gd name="T12" fmla="*/ 102 w 105"/>
                <a:gd name="T13" fmla="*/ 3 h 80"/>
                <a:gd name="T14" fmla="*/ 105 w 105"/>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80">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9" name="Freeform 57"/>
            <p:cNvSpPr>
              <a:spLocks/>
            </p:cNvSpPr>
            <p:nvPr userDrawn="1"/>
          </p:nvSpPr>
          <p:spPr bwMode="auto">
            <a:xfrm>
              <a:off x="320675" y="3506788"/>
              <a:ext cx="350838" cy="249238"/>
            </a:xfrm>
            <a:custGeom>
              <a:avLst/>
              <a:gdLst>
                <a:gd name="T0" fmla="*/ 105 w 105"/>
                <a:gd name="T1" fmla="*/ 0 h 76"/>
                <a:gd name="T2" fmla="*/ 105 w 105"/>
                <a:gd name="T3" fmla="*/ 2 h 76"/>
                <a:gd name="T4" fmla="*/ 67 w 105"/>
                <a:gd name="T5" fmla="*/ 35 h 76"/>
                <a:gd name="T6" fmla="*/ 0 w 105"/>
                <a:gd name="T7" fmla="*/ 76 h 76"/>
                <a:gd name="T8" fmla="*/ 0 w 105"/>
                <a:gd name="T9" fmla="*/ 74 h 76"/>
                <a:gd name="T10" fmla="*/ 39 w 105"/>
                <a:gd name="T11" fmla="*/ 54 h 76"/>
                <a:gd name="T12" fmla="*/ 101 w 105"/>
                <a:gd name="T13" fmla="*/ 2 h 76"/>
                <a:gd name="T14" fmla="*/ 105 w 105"/>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6">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0" name="Freeform 58"/>
            <p:cNvSpPr>
              <a:spLocks/>
            </p:cNvSpPr>
            <p:nvPr userDrawn="1"/>
          </p:nvSpPr>
          <p:spPr bwMode="auto">
            <a:xfrm>
              <a:off x="320675" y="3441700"/>
              <a:ext cx="350838" cy="241300"/>
            </a:xfrm>
            <a:custGeom>
              <a:avLst/>
              <a:gdLst>
                <a:gd name="T0" fmla="*/ 105 w 105"/>
                <a:gd name="T1" fmla="*/ 0 h 74"/>
                <a:gd name="T2" fmla="*/ 105 w 105"/>
                <a:gd name="T3" fmla="*/ 3 h 74"/>
                <a:gd name="T4" fmla="*/ 67 w 105"/>
                <a:gd name="T5" fmla="*/ 34 h 74"/>
                <a:gd name="T6" fmla="*/ 0 w 105"/>
                <a:gd name="T7" fmla="*/ 74 h 74"/>
                <a:gd name="T8" fmla="*/ 0 w 105"/>
                <a:gd name="T9" fmla="*/ 72 h 74"/>
                <a:gd name="T10" fmla="*/ 39 w 105"/>
                <a:gd name="T11" fmla="*/ 52 h 74"/>
                <a:gd name="T12" fmla="*/ 101 w 105"/>
                <a:gd name="T13" fmla="*/ 3 h 74"/>
                <a:gd name="T14" fmla="*/ 105 w 10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4">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1" name="Freeform 59"/>
            <p:cNvSpPr>
              <a:spLocks/>
            </p:cNvSpPr>
            <p:nvPr userDrawn="1"/>
          </p:nvSpPr>
          <p:spPr bwMode="auto">
            <a:xfrm>
              <a:off x="320675" y="3382963"/>
              <a:ext cx="350838" cy="228600"/>
            </a:xfrm>
            <a:custGeom>
              <a:avLst/>
              <a:gdLst>
                <a:gd name="T0" fmla="*/ 105 w 105"/>
                <a:gd name="T1" fmla="*/ 0 h 70"/>
                <a:gd name="T2" fmla="*/ 105 w 105"/>
                <a:gd name="T3" fmla="*/ 2 h 70"/>
                <a:gd name="T4" fmla="*/ 67 w 105"/>
                <a:gd name="T5" fmla="*/ 32 h 70"/>
                <a:gd name="T6" fmla="*/ 0 w 105"/>
                <a:gd name="T7" fmla="*/ 70 h 70"/>
                <a:gd name="T8" fmla="*/ 0 w 105"/>
                <a:gd name="T9" fmla="*/ 68 h 70"/>
                <a:gd name="T10" fmla="*/ 40 w 105"/>
                <a:gd name="T11" fmla="*/ 50 h 70"/>
                <a:gd name="T12" fmla="*/ 102 w 105"/>
                <a:gd name="T13" fmla="*/ 2 h 70"/>
                <a:gd name="T14" fmla="*/ 105 w 10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0">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2" name="Freeform 60"/>
            <p:cNvSpPr>
              <a:spLocks/>
            </p:cNvSpPr>
            <p:nvPr userDrawn="1"/>
          </p:nvSpPr>
          <p:spPr bwMode="auto">
            <a:xfrm>
              <a:off x="320675" y="3324225"/>
              <a:ext cx="350838" cy="219075"/>
            </a:xfrm>
            <a:custGeom>
              <a:avLst/>
              <a:gdLst>
                <a:gd name="T0" fmla="*/ 105 w 105"/>
                <a:gd name="T1" fmla="*/ 0 h 67"/>
                <a:gd name="T2" fmla="*/ 105 w 105"/>
                <a:gd name="T3" fmla="*/ 2 h 67"/>
                <a:gd name="T4" fmla="*/ 68 w 105"/>
                <a:gd name="T5" fmla="*/ 31 h 67"/>
                <a:gd name="T6" fmla="*/ 0 w 105"/>
                <a:gd name="T7" fmla="*/ 67 h 67"/>
                <a:gd name="T8" fmla="*/ 0 w 105"/>
                <a:gd name="T9" fmla="*/ 65 h 67"/>
                <a:gd name="T10" fmla="*/ 41 w 105"/>
                <a:gd name="T11" fmla="*/ 47 h 67"/>
                <a:gd name="T12" fmla="*/ 102 w 105"/>
                <a:gd name="T13" fmla="*/ 2 h 67"/>
                <a:gd name="T14" fmla="*/ 105 w 105"/>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7">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3" name="Freeform 61"/>
            <p:cNvSpPr>
              <a:spLocks/>
            </p:cNvSpPr>
            <p:nvPr userDrawn="1"/>
          </p:nvSpPr>
          <p:spPr bwMode="auto">
            <a:xfrm>
              <a:off x="320675" y="3263900"/>
              <a:ext cx="350838" cy="212725"/>
            </a:xfrm>
            <a:custGeom>
              <a:avLst/>
              <a:gdLst>
                <a:gd name="T0" fmla="*/ 105 w 105"/>
                <a:gd name="T1" fmla="*/ 0 h 65"/>
                <a:gd name="T2" fmla="*/ 105 w 105"/>
                <a:gd name="T3" fmla="*/ 3 h 65"/>
                <a:gd name="T4" fmla="*/ 69 w 105"/>
                <a:gd name="T5" fmla="*/ 29 h 65"/>
                <a:gd name="T6" fmla="*/ 0 w 105"/>
                <a:gd name="T7" fmla="*/ 65 h 65"/>
                <a:gd name="T8" fmla="*/ 0 w 105"/>
                <a:gd name="T9" fmla="*/ 62 h 65"/>
                <a:gd name="T10" fmla="*/ 42 w 105"/>
                <a:gd name="T11" fmla="*/ 45 h 65"/>
                <a:gd name="T12" fmla="*/ 103 w 105"/>
                <a:gd name="T13" fmla="*/ 2 h 65"/>
                <a:gd name="T14" fmla="*/ 105 w 105"/>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4" name="Freeform 62"/>
            <p:cNvSpPr>
              <a:spLocks/>
            </p:cNvSpPr>
            <p:nvPr userDrawn="1"/>
          </p:nvSpPr>
          <p:spPr bwMode="auto">
            <a:xfrm>
              <a:off x="320675" y="3208338"/>
              <a:ext cx="350838" cy="200025"/>
            </a:xfrm>
            <a:custGeom>
              <a:avLst/>
              <a:gdLst>
                <a:gd name="T0" fmla="*/ 105 w 105"/>
                <a:gd name="T1" fmla="*/ 0 h 61"/>
                <a:gd name="T2" fmla="*/ 105 w 105"/>
                <a:gd name="T3" fmla="*/ 3 h 61"/>
                <a:gd name="T4" fmla="*/ 71 w 105"/>
                <a:gd name="T5" fmla="*/ 27 h 61"/>
                <a:gd name="T6" fmla="*/ 0 w 105"/>
                <a:gd name="T7" fmla="*/ 61 h 61"/>
                <a:gd name="T8" fmla="*/ 0 w 105"/>
                <a:gd name="T9" fmla="*/ 59 h 61"/>
                <a:gd name="T10" fmla="*/ 44 w 105"/>
                <a:gd name="T11" fmla="*/ 42 h 61"/>
                <a:gd name="T12" fmla="*/ 104 w 105"/>
                <a:gd name="T13" fmla="*/ 1 h 61"/>
                <a:gd name="T14" fmla="*/ 105 w 10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1">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5" name="Freeform 63"/>
            <p:cNvSpPr>
              <a:spLocks/>
            </p:cNvSpPr>
            <p:nvPr userDrawn="1"/>
          </p:nvSpPr>
          <p:spPr bwMode="auto">
            <a:xfrm>
              <a:off x="320675" y="3155950"/>
              <a:ext cx="350838" cy="190500"/>
            </a:xfrm>
            <a:custGeom>
              <a:avLst/>
              <a:gdLst>
                <a:gd name="T0" fmla="*/ 105 w 105"/>
                <a:gd name="T1" fmla="*/ 0 h 58"/>
                <a:gd name="T2" fmla="*/ 105 w 105"/>
                <a:gd name="T3" fmla="*/ 2 h 58"/>
                <a:gd name="T4" fmla="*/ 72 w 105"/>
                <a:gd name="T5" fmla="*/ 25 h 58"/>
                <a:gd name="T6" fmla="*/ 0 w 105"/>
                <a:gd name="T7" fmla="*/ 58 h 58"/>
                <a:gd name="T8" fmla="*/ 0 w 105"/>
                <a:gd name="T9" fmla="*/ 55 h 58"/>
                <a:gd name="T10" fmla="*/ 46 w 105"/>
                <a:gd name="T11" fmla="*/ 39 h 58"/>
                <a:gd name="T12" fmla="*/ 105 w 10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05" h="58">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6" name="Freeform 64"/>
            <p:cNvSpPr>
              <a:spLocks/>
            </p:cNvSpPr>
            <p:nvPr userDrawn="1"/>
          </p:nvSpPr>
          <p:spPr bwMode="auto">
            <a:xfrm>
              <a:off x="320675" y="3103563"/>
              <a:ext cx="350838" cy="177800"/>
            </a:xfrm>
            <a:custGeom>
              <a:avLst/>
              <a:gdLst>
                <a:gd name="T0" fmla="*/ 105 w 105"/>
                <a:gd name="T1" fmla="*/ 0 h 54"/>
                <a:gd name="T2" fmla="*/ 105 w 105"/>
                <a:gd name="T3" fmla="*/ 2 h 54"/>
                <a:gd name="T4" fmla="*/ 74 w 105"/>
                <a:gd name="T5" fmla="*/ 23 h 54"/>
                <a:gd name="T6" fmla="*/ 0 w 105"/>
                <a:gd name="T7" fmla="*/ 54 h 54"/>
                <a:gd name="T8" fmla="*/ 0 w 105"/>
                <a:gd name="T9" fmla="*/ 52 h 54"/>
                <a:gd name="T10" fmla="*/ 48 w 105"/>
                <a:gd name="T11" fmla="*/ 36 h 54"/>
                <a:gd name="T12" fmla="*/ 105 w 10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5" h="54">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7" name="Freeform 65"/>
            <p:cNvSpPr>
              <a:spLocks/>
            </p:cNvSpPr>
            <p:nvPr userDrawn="1"/>
          </p:nvSpPr>
          <p:spPr bwMode="auto">
            <a:xfrm>
              <a:off x="320675" y="3055938"/>
              <a:ext cx="350838" cy="163513"/>
            </a:xfrm>
            <a:custGeom>
              <a:avLst/>
              <a:gdLst>
                <a:gd name="T0" fmla="*/ 105 w 105"/>
                <a:gd name="T1" fmla="*/ 0 h 50"/>
                <a:gd name="T2" fmla="*/ 105 w 105"/>
                <a:gd name="T3" fmla="*/ 2 h 50"/>
                <a:gd name="T4" fmla="*/ 76 w 105"/>
                <a:gd name="T5" fmla="*/ 20 h 50"/>
                <a:gd name="T6" fmla="*/ 0 w 105"/>
                <a:gd name="T7" fmla="*/ 50 h 50"/>
                <a:gd name="T8" fmla="*/ 0 w 105"/>
                <a:gd name="T9" fmla="*/ 48 h 50"/>
                <a:gd name="T10" fmla="*/ 51 w 105"/>
                <a:gd name="T11" fmla="*/ 33 h 50"/>
                <a:gd name="T12" fmla="*/ 105 w 10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5" h="50">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8" name="Freeform 66"/>
            <p:cNvSpPr>
              <a:spLocks/>
            </p:cNvSpPr>
            <p:nvPr userDrawn="1"/>
          </p:nvSpPr>
          <p:spPr bwMode="auto">
            <a:xfrm>
              <a:off x="320675" y="3003550"/>
              <a:ext cx="350838" cy="152400"/>
            </a:xfrm>
            <a:custGeom>
              <a:avLst/>
              <a:gdLst>
                <a:gd name="T0" fmla="*/ 105 w 105"/>
                <a:gd name="T1" fmla="*/ 0 h 47"/>
                <a:gd name="T2" fmla="*/ 105 w 105"/>
                <a:gd name="T3" fmla="*/ 3 h 47"/>
                <a:gd name="T4" fmla="*/ 79 w 105"/>
                <a:gd name="T5" fmla="*/ 19 h 47"/>
                <a:gd name="T6" fmla="*/ 0 w 105"/>
                <a:gd name="T7" fmla="*/ 47 h 47"/>
                <a:gd name="T8" fmla="*/ 0 w 105"/>
                <a:gd name="T9" fmla="*/ 45 h 47"/>
                <a:gd name="T10" fmla="*/ 53 w 105"/>
                <a:gd name="T11" fmla="*/ 31 h 47"/>
                <a:gd name="T12" fmla="*/ 105 w 105"/>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05" h="47">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9" name="Freeform 67"/>
            <p:cNvSpPr>
              <a:spLocks/>
            </p:cNvSpPr>
            <p:nvPr userDrawn="1"/>
          </p:nvSpPr>
          <p:spPr bwMode="auto">
            <a:xfrm>
              <a:off x="320675" y="2957513"/>
              <a:ext cx="350838" cy="139700"/>
            </a:xfrm>
            <a:custGeom>
              <a:avLst/>
              <a:gdLst>
                <a:gd name="T0" fmla="*/ 105 w 105"/>
                <a:gd name="T1" fmla="*/ 0 h 43"/>
                <a:gd name="T2" fmla="*/ 105 w 105"/>
                <a:gd name="T3" fmla="*/ 2 h 43"/>
                <a:gd name="T4" fmla="*/ 82 w 105"/>
                <a:gd name="T5" fmla="*/ 16 h 43"/>
                <a:gd name="T6" fmla="*/ 0 w 105"/>
                <a:gd name="T7" fmla="*/ 43 h 43"/>
                <a:gd name="T8" fmla="*/ 0 w 105"/>
                <a:gd name="T9" fmla="*/ 40 h 43"/>
                <a:gd name="T10" fmla="*/ 56 w 105"/>
                <a:gd name="T11" fmla="*/ 27 h 43"/>
                <a:gd name="T12" fmla="*/ 105 w 10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05" h="43">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0" name="Freeform 68"/>
            <p:cNvSpPr>
              <a:spLocks/>
            </p:cNvSpPr>
            <p:nvPr userDrawn="1"/>
          </p:nvSpPr>
          <p:spPr bwMode="auto">
            <a:xfrm>
              <a:off x="320675" y="2911475"/>
              <a:ext cx="350838" cy="127000"/>
            </a:xfrm>
            <a:custGeom>
              <a:avLst/>
              <a:gdLst>
                <a:gd name="T0" fmla="*/ 105 w 105"/>
                <a:gd name="T1" fmla="*/ 0 h 39"/>
                <a:gd name="T2" fmla="*/ 105 w 105"/>
                <a:gd name="T3" fmla="*/ 2 h 39"/>
                <a:gd name="T4" fmla="*/ 85 w 105"/>
                <a:gd name="T5" fmla="*/ 13 h 39"/>
                <a:gd name="T6" fmla="*/ 0 w 105"/>
                <a:gd name="T7" fmla="*/ 39 h 39"/>
                <a:gd name="T8" fmla="*/ 0 w 105"/>
                <a:gd name="T9" fmla="*/ 36 h 39"/>
                <a:gd name="T10" fmla="*/ 60 w 105"/>
                <a:gd name="T11" fmla="*/ 24 h 39"/>
                <a:gd name="T12" fmla="*/ 105 w 10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5" h="39">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1" name="Freeform 69"/>
            <p:cNvSpPr>
              <a:spLocks/>
            </p:cNvSpPr>
            <p:nvPr userDrawn="1"/>
          </p:nvSpPr>
          <p:spPr bwMode="auto">
            <a:xfrm>
              <a:off x="320675" y="2865438"/>
              <a:ext cx="350838" cy="114300"/>
            </a:xfrm>
            <a:custGeom>
              <a:avLst/>
              <a:gdLst>
                <a:gd name="T0" fmla="*/ 105 w 105"/>
                <a:gd name="T1" fmla="*/ 0 h 35"/>
                <a:gd name="T2" fmla="*/ 105 w 105"/>
                <a:gd name="T3" fmla="*/ 2 h 35"/>
                <a:gd name="T4" fmla="*/ 88 w 105"/>
                <a:gd name="T5" fmla="*/ 11 h 35"/>
                <a:gd name="T6" fmla="*/ 0 w 105"/>
                <a:gd name="T7" fmla="*/ 34 h 35"/>
                <a:gd name="T8" fmla="*/ 0 w 105"/>
                <a:gd name="T9" fmla="*/ 32 h 35"/>
                <a:gd name="T10" fmla="*/ 63 w 105"/>
                <a:gd name="T11" fmla="*/ 21 h 35"/>
                <a:gd name="T12" fmla="*/ 105 w 10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05" h="3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2" name="Freeform 70"/>
            <p:cNvSpPr>
              <a:spLocks/>
            </p:cNvSpPr>
            <p:nvPr userDrawn="1"/>
          </p:nvSpPr>
          <p:spPr bwMode="auto">
            <a:xfrm>
              <a:off x="320675" y="2819400"/>
              <a:ext cx="350838" cy="107950"/>
            </a:xfrm>
            <a:custGeom>
              <a:avLst/>
              <a:gdLst>
                <a:gd name="T0" fmla="*/ 105 w 105"/>
                <a:gd name="T1" fmla="*/ 0 h 33"/>
                <a:gd name="T2" fmla="*/ 105 w 105"/>
                <a:gd name="T3" fmla="*/ 2 h 33"/>
                <a:gd name="T4" fmla="*/ 91 w 105"/>
                <a:gd name="T5" fmla="*/ 10 h 33"/>
                <a:gd name="T6" fmla="*/ 0 w 105"/>
                <a:gd name="T7" fmla="*/ 30 h 33"/>
                <a:gd name="T8" fmla="*/ 0 w 105"/>
                <a:gd name="T9" fmla="*/ 28 h 33"/>
                <a:gd name="T10" fmla="*/ 3 w 105"/>
                <a:gd name="T11" fmla="*/ 28 h 33"/>
                <a:gd name="T12" fmla="*/ 67 w 105"/>
                <a:gd name="T13" fmla="*/ 19 h 33"/>
                <a:gd name="T14" fmla="*/ 105 w 10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3" name="Freeform 71"/>
            <p:cNvSpPr>
              <a:spLocks/>
            </p:cNvSpPr>
            <p:nvPr userDrawn="1"/>
          </p:nvSpPr>
          <p:spPr bwMode="auto">
            <a:xfrm>
              <a:off x="320675" y="2816225"/>
              <a:ext cx="284163" cy="55563"/>
            </a:xfrm>
            <a:custGeom>
              <a:avLst/>
              <a:gdLst>
                <a:gd name="T0" fmla="*/ 85 w 85"/>
                <a:gd name="T1" fmla="*/ 0 h 17"/>
                <a:gd name="T2" fmla="*/ 0 w 85"/>
                <a:gd name="T3" fmla="*/ 14 h 17"/>
                <a:gd name="T4" fmla="*/ 0 w 85"/>
                <a:gd name="T5" fmla="*/ 11 h 17"/>
                <a:gd name="T6" fmla="*/ 8 w 85"/>
                <a:gd name="T7" fmla="*/ 12 h 17"/>
                <a:gd name="T8" fmla="*/ 71 w 85"/>
                <a:gd name="T9" fmla="*/ 4 h 17"/>
                <a:gd name="T10" fmla="*/ 80 w 85"/>
                <a:gd name="T11" fmla="*/ 0 h 17"/>
                <a:gd name="T12" fmla="*/ 85 w 8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85" h="17">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sp>
        <p:nvSpPr>
          <p:cNvPr id="74" name="Picture Placeholder 4"/>
          <p:cNvSpPr>
            <a:spLocks noGrp="1"/>
          </p:cNvSpPr>
          <p:nvPr>
            <p:ph type="pic" sz="quarter" idx="11" hasCustomPrompt="1"/>
          </p:nvPr>
        </p:nvSpPr>
        <p:spPr>
          <a:xfrm>
            <a:off x="0" y="0"/>
            <a:ext cx="4753232"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75" name="Title 4"/>
          <p:cNvSpPr>
            <a:spLocks noGrp="1"/>
          </p:cNvSpPr>
          <p:nvPr>
            <p:ph type="title" hasCustomPrompt="1"/>
          </p:nvPr>
        </p:nvSpPr>
        <p:spPr>
          <a:xfrm>
            <a:off x="5331007" y="359273"/>
            <a:ext cx="4490445" cy="1621619"/>
          </a:xfrm>
        </p:spPr>
        <p:txBody>
          <a:bodyPr/>
          <a:lstStyle>
            <a:lvl1pPr>
              <a:defRPr sz="3600"/>
            </a:lvl1pPr>
          </a:lstStyle>
          <a:p>
            <a:r>
              <a:rPr lang="en-US" dirty="0"/>
              <a:t>CLICK TO EDIT TITLE</a:t>
            </a:r>
          </a:p>
        </p:txBody>
      </p:sp>
      <p:sp>
        <p:nvSpPr>
          <p:cNvPr id="76" name="Pladsholder til tekst 3"/>
          <p:cNvSpPr>
            <a:spLocks noGrp="1"/>
          </p:cNvSpPr>
          <p:nvPr>
            <p:ph type="body" sz="quarter" idx="12" hasCustomPrompt="1"/>
          </p:nvPr>
        </p:nvSpPr>
        <p:spPr>
          <a:xfrm>
            <a:off x="5331008" y="2143359"/>
            <a:ext cx="4490445" cy="3752115"/>
          </a:xfrm>
        </p:spPr>
        <p:txBody>
          <a:bodyPr/>
          <a:lstStyle>
            <a:lvl1pPr marL="285750" indent="-285750">
              <a:lnSpc>
                <a:spcPct val="100000"/>
              </a:lnSpc>
              <a:spcBef>
                <a:spcPts val="600"/>
              </a:spcBef>
              <a:buFontTx/>
              <a:buBlip>
                <a:blip r:embed="rId2"/>
              </a:buBlip>
              <a:defRPr sz="1600" baseline="0"/>
            </a:lvl1pPr>
          </a:lstStyle>
          <a:p>
            <a:pPr lvl="0"/>
            <a:r>
              <a:rPr lang="da-DK" dirty="0" err="1"/>
              <a:t>Insert</a:t>
            </a:r>
            <a:r>
              <a:rPr lang="da-DK" dirty="0"/>
              <a:t> </a:t>
            </a:r>
            <a:r>
              <a:rPr lang="da-DK" dirty="0" err="1"/>
              <a:t>bullets</a:t>
            </a:r>
            <a:endParaRPr lang="da-DK" dirty="0"/>
          </a:p>
          <a:p>
            <a:pPr lvl="0"/>
            <a:endParaRPr lang="da-DK" dirty="0"/>
          </a:p>
          <a:p>
            <a:pPr lvl="0"/>
            <a:endParaRPr lang="da-DK" dirty="0"/>
          </a:p>
        </p:txBody>
      </p:sp>
      <p:grpSp>
        <p:nvGrpSpPr>
          <p:cNvPr id="77" name="Group 4"/>
          <p:cNvGrpSpPr>
            <a:grpSpLocks noChangeAspect="1"/>
          </p:cNvGrpSpPr>
          <p:nvPr userDrawn="1"/>
        </p:nvGrpSpPr>
        <p:grpSpPr bwMode="auto">
          <a:xfrm>
            <a:off x="5492750" y="5903913"/>
            <a:ext cx="1236663" cy="815975"/>
            <a:chOff x="3460" y="3719"/>
            <a:chExt cx="779" cy="514"/>
          </a:xfrm>
        </p:grpSpPr>
        <p:sp>
          <p:nvSpPr>
            <p:cNvPr id="78" name="AutoShape 3"/>
            <p:cNvSpPr>
              <a:spLocks noChangeAspect="1" noChangeArrowheads="1" noTextEdit="1"/>
            </p:cNvSpPr>
            <p:nvPr userDrawn="1"/>
          </p:nvSpPr>
          <p:spPr bwMode="auto">
            <a:xfrm>
              <a:off x="3460" y="3719"/>
              <a:ext cx="779" cy="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9" name="Freeform 5"/>
            <p:cNvSpPr>
              <a:spLocks noEditPoints="1"/>
            </p:cNvSpPr>
            <p:nvPr userDrawn="1"/>
          </p:nvSpPr>
          <p:spPr bwMode="auto">
            <a:xfrm>
              <a:off x="3458" y="4111"/>
              <a:ext cx="38" cy="4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0" name="Freeform 6"/>
            <p:cNvSpPr>
              <a:spLocks noEditPoints="1"/>
            </p:cNvSpPr>
            <p:nvPr userDrawn="1"/>
          </p:nvSpPr>
          <p:spPr bwMode="auto">
            <a:xfrm>
              <a:off x="3509" y="4111"/>
              <a:ext cx="38" cy="4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1" name="Freeform 7"/>
            <p:cNvSpPr>
              <a:spLocks/>
            </p:cNvSpPr>
            <p:nvPr userDrawn="1"/>
          </p:nvSpPr>
          <p:spPr bwMode="auto">
            <a:xfrm>
              <a:off x="3562" y="4111"/>
              <a:ext cx="28" cy="4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2" name="Freeform 8"/>
            <p:cNvSpPr>
              <a:spLocks noEditPoints="1"/>
            </p:cNvSpPr>
            <p:nvPr userDrawn="1"/>
          </p:nvSpPr>
          <p:spPr bwMode="auto">
            <a:xfrm>
              <a:off x="3607" y="4111"/>
              <a:ext cx="29" cy="4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3" name="Freeform 9"/>
            <p:cNvSpPr>
              <a:spLocks noEditPoints="1"/>
            </p:cNvSpPr>
            <p:nvPr userDrawn="1"/>
          </p:nvSpPr>
          <p:spPr bwMode="auto">
            <a:xfrm>
              <a:off x="3653" y="4111"/>
              <a:ext cx="32" cy="41"/>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4" name="Freeform 10"/>
            <p:cNvSpPr>
              <a:spLocks noEditPoints="1"/>
            </p:cNvSpPr>
            <p:nvPr userDrawn="1"/>
          </p:nvSpPr>
          <p:spPr bwMode="auto">
            <a:xfrm>
              <a:off x="3703" y="4111"/>
              <a:ext cx="30" cy="4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5" name="Freeform 11"/>
            <p:cNvSpPr>
              <a:spLocks/>
            </p:cNvSpPr>
            <p:nvPr userDrawn="1"/>
          </p:nvSpPr>
          <p:spPr bwMode="auto">
            <a:xfrm>
              <a:off x="3749" y="4111"/>
              <a:ext cx="32" cy="41"/>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6" name="Freeform 12"/>
            <p:cNvSpPr>
              <a:spLocks/>
            </p:cNvSpPr>
            <p:nvPr userDrawn="1"/>
          </p:nvSpPr>
          <p:spPr bwMode="auto">
            <a:xfrm>
              <a:off x="3824" y="4111"/>
              <a:ext cx="31" cy="41"/>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7" name="Freeform 13"/>
            <p:cNvSpPr>
              <a:spLocks/>
            </p:cNvSpPr>
            <p:nvPr userDrawn="1"/>
          </p:nvSpPr>
          <p:spPr bwMode="auto">
            <a:xfrm>
              <a:off x="3872" y="4111"/>
              <a:ext cx="32" cy="4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8" name="Freeform 14"/>
            <p:cNvSpPr>
              <a:spLocks/>
            </p:cNvSpPr>
            <p:nvPr userDrawn="1"/>
          </p:nvSpPr>
          <p:spPr bwMode="auto">
            <a:xfrm>
              <a:off x="3921" y="4111"/>
              <a:ext cx="10"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9" name="Freeform 15"/>
            <p:cNvSpPr>
              <a:spLocks/>
            </p:cNvSpPr>
            <p:nvPr userDrawn="1"/>
          </p:nvSpPr>
          <p:spPr bwMode="auto">
            <a:xfrm>
              <a:off x="3947" y="4111"/>
              <a:ext cx="36" cy="4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0" name="Freeform 16"/>
            <p:cNvSpPr>
              <a:spLocks/>
            </p:cNvSpPr>
            <p:nvPr userDrawn="1"/>
          </p:nvSpPr>
          <p:spPr bwMode="auto">
            <a:xfrm>
              <a:off x="3998" y="4111"/>
              <a:ext cx="27" cy="4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1" name="Freeform 17"/>
            <p:cNvSpPr>
              <a:spLocks noEditPoints="1"/>
            </p:cNvSpPr>
            <p:nvPr userDrawn="1"/>
          </p:nvSpPr>
          <p:spPr bwMode="auto">
            <a:xfrm>
              <a:off x="4042" y="4111"/>
              <a:ext cx="33" cy="4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2" name="Freeform 18"/>
            <p:cNvSpPr>
              <a:spLocks/>
            </p:cNvSpPr>
            <p:nvPr userDrawn="1"/>
          </p:nvSpPr>
          <p:spPr bwMode="auto">
            <a:xfrm>
              <a:off x="4089" y="4111"/>
              <a:ext cx="32" cy="41"/>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3" name="Freeform 19"/>
            <p:cNvSpPr>
              <a:spLocks/>
            </p:cNvSpPr>
            <p:nvPr userDrawn="1"/>
          </p:nvSpPr>
          <p:spPr bwMode="auto">
            <a:xfrm>
              <a:off x="4136" y="4111"/>
              <a:ext cx="11"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4" name="Freeform 20"/>
            <p:cNvSpPr>
              <a:spLocks/>
            </p:cNvSpPr>
            <p:nvPr userDrawn="1"/>
          </p:nvSpPr>
          <p:spPr bwMode="auto">
            <a:xfrm>
              <a:off x="4164" y="4111"/>
              <a:ext cx="31" cy="4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5" name="Freeform 21"/>
            <p:cNvSpPr>
              <a:spLocks/>
            </p:cNvSpPr>
            <p:nvPr userDrawn="1"/>
          </p:nvSpPr>
          <p:spPr bwMode="auto">
            <a:xfrm>
              <a:off x="4206" y="4111"/>
              <a:ext cx="35" cy="4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6" name="Freeform 22"/>
            <p:cNvSpPr>
              <a:spLocks noEditPoints="1"/>
            </p:cNvSpPr>
            <p:nvPr userDrawn="1"/>
          </p:nvSpPr>
          <p:spPr bwMode="auto">
            <a:xfrm>
              <a:off x="3692" y="4194"/>
              <a:ext cx="26" cy="39"/>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7" name="Freeform 23"/>
            <p:cNvSpPr>
              <a:spLocks/>
            </p:cNvSpPr>
            <p:nvPr userDrawn="1"/>
          </p:nvSpPr>
          <p:spPr bwMode="auto">
            <a:xfrm>
              <a:off x="3740" y="4194"/>
              <a:ext cx="24" cy="39"/>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8" name="Freeform 24"/>
            <p:cNvSpPr>
              <a:spLocks/>
            </p:cNvSpPr>
            <p:nvPr userDrawn="1"/>
          </p:nvSpPr>
          <p:spPr bwMode="auto">
            <a:xfrm>
              <a:off x="3783" y="4194"/>
              <a:ext cx="27" cy="39"/>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9" name="Freeform 25"/>
            <p:cNvSpPr>
              <a:spLocks/>
            </p:cNvSpPr>
            <p:nvPr userDrawn="1"/>
          </p:nvSpPr>
          <p:spPr bwMode="auto">
            <a:xfrm>
              <a:off x="3832" y="4194"/>
              <a:ext cx="35" cy="39"/>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0" name="Freeform 26"/>
            <p:cNvSpPr>
              <a:spLocks noEditPoints="1"/>
            </p:cNvSpPr>
            <p:nvPr userDrawn="1"/>
          </p:nvSpPr>
          <p:spPr bwMode="auto">
            <a:xfrm>
              <a:off x="3885" y="4194"/>
              <a:ext cx="31" cy="39"/>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1" name="Freeform 27"/>
            <p:cNvSpPr>
              <a:spLocks noEditPoints="1"/>
            </p:cNvSpPr>
            <p:nvPr userDrawn="1"/>
          </p:nvSpPr>
          <p:spPr bwMode="auto">
            <a:xfrm>
              <a:off x="3935" y="4194"/>
              <a:ext cx="27" cy="39"/>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2" name="Freeform 28"/>
            <p:cNvSpPr>
              <a:spLocks/>
            </p:cNvSpPr>
            <p:nvPr userDrawn="1"/>
          </p:nvSpPr>
          <p:spPr bwMode="auto">
            <a:xfrm>
              <a:off x="3983" y="4194"/>
              <a:ext cx="27" cy="39"/>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3" name="Freeform 29"/>
            <p:cNvSpPr>
              <a:spLocks noEditPoints="1"/>
            </p:cNvSpPr>
            <p:nvPr userDrawn="1"/>
          </p:nvSpPr>
          <p:spPr bwMode="auto">
            <a:xfrm>
              <a:off x="3458" y="4111"/>
              <a:ext cx="38" cy="4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4" name="Freeform 30"/>
            <p:cNvSpPr>
              <a:spLocks noEditPoints="1"/>
            </p:cNvSpPr>
            <p:nvPr userDrawn="1"/>
          </p:nvSpPr>
          <p:spPr bwMode="auto">
            <a:xfrm>
              <a:off x="3509" y="4111"/>
              <a:ext cx="38" cy="4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5" name="Freeform 31"/>
            <p:cNvSpPr>
              <a:spLocks/>
            </p:cNvSpPr>
            <p:nvPr userDrawn="1"/>
          </p:nvSpPr>
          <p:spPr bwMode="auto">
            <a:xfrm>
              <a:off x="3562" y="4111"/>
              <a:ext cx="28" cy="4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6" name="Freeform 32"/>
            <p:cNvSpPr>
              <a:spLocks noEditPoints="1"/>
            </p:cNvSpPr>
            <p:nvPr userDrawn="1"/>
          </p:nvSpPr>
          <p:spPr bwMode="auto">
            <a:xfrm>
              <a:off x="3607" y="4111"/>
              <a:ext cx="29" cy="4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7" name="Freeform 33"/>
            <p:cNvSpPr>
              <a:spLocks noEditPoints="1"/>
            </p:cNvSpPr>
            <p:nvPr userDrawn="1"/>
          </p:nvSpPr>
          <p:spPr bwMode="auto">
            <a:xfrm>
              <a:off x="3653" y="4111"/>
              <a:ext cx="32" cy="41"/>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8" name="Freeform 34"/>
            <p:cNvSpPr>
              <a:spLocks noEditPoints="1"/>
            </p:cNvSpPr>
            <p:nvPr userDrawn="1"/>
          </p:nvSpPr>
          <p:spPr bwMode="auto">
            <a:xfrm>
              <a:off x="3703" y="4111"/>
              <a:ext cx="30" cy="4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9" name="Freeform 35"/>
            <p:cNvSpPr>
              <a:spLocks/>
            </p:cNvSpPr>
            <p:nvPr userDrawn="1"/>
          </p:nvSpPr>
          <p:spPr bwMode="auto">
            <a:xfrm>
              <a:off x="3749" y="4111"/>
              <a:ext cx="32" cy="41"/>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0" name="Freeform 36"/>
            <p:cNvSpPr>
              <a:spLocks/>
            </p:cNvSpPr>
            <p:nvPr userDrawn="1"/>
          </p:nvSpPr>
          <p:spPr bwMode="auto">
            <a:xfrm>
              <a:off x="3824" y="4111"/>
              <a:ext cx="31" cy="41"/>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1" name="Freeform 37"/>
            <p:cNvSpPr>
              <a:spLocks/>
            </p:cNvSpPr>
            <p:nvPr userDrawn="1"/>
          </p:nvSpPr>
          <p:spPr bwMode="auto">
            <a:xfrm>
              <a:off x="3872" y="4111"/>
              <a:ext cx="32" cy="4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2" name="Freeform 38"/>
            <p:cNvSpPr>
              <a:spLocks/>
            </p:cNvSpPr>
            <p:nvPr userDrawn="1"/>
          </p:nvSpPr>
          <p:spPr bwMode="auto">
            <a:xfrm>
              <a:off x="3921" y="4111"/>
              <a:ext cx="10"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3" name="Freeform 39"/>
            <p:cNvSpPr>
              <a:spLocks/>
            </p:cNvSpPr>
            <p:nvPr userDrawn="1"/>
          </p:nvSpPr>
          <p:spPr bwMode="auto">
            <a:xfrm>
              <a:off x="3947" y="4111"/>
              <a:ext cx="36" cy="4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4" name="Freeform 40"/>
            <p:cNvSpPr>
              <a:spLocks/>
            </p:cNvSpPr>
            <p:nvPr userDrawn="1"/>
          </p:nvSpPr>
          <p:spPr bwMode="auto">
            <a:xfrm>
              <a:off x="3998" y="4111"/>
              <a:ext cx="27" cy="4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5" name="Freeform 41"/>
            <p:cNvSpPr>
              <a:spLocks noEditPoints="1"/>
            </p:cNvSpPr>
            <p:nvPr userDrawn="1"/>
          </p:nvSpPr>
          <p:spPr bwMode="auto">
            <a:xfrm>
              <a:off x="4042" y="4111"/>
              <a:ext cx="33" cy="4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6" name="Freeform 42"/>
            <p:cNvSpPr>
              <a:spLocks/>
            </p:cNvSpPr>
            <p:nvPr userDrawn="1"/>
          </p:nvSpPr>
          <p:spPr bwMode="auto">
            <a:xfrm>
              <a:off x="4089" y="4111"/>
              <a:ext cx="32" cy="41"/>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7" name="Freeform 43"/>
            <p:cNvSpPr>
              <a:spLocks/>
            </p:cNvSpPr>
            <p:nvPr userDrawn="1"/>
          </p:nvSpPr>
          <p:spPr bwMode="auto">
            <a:xfrm>
              <a:off x="4136" y="4111"/>
              <a:ext cx="11"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8" name="Freeform 44"/>
            <p:cNvSpPr>
              <a:spLocks/>
            </p:cNvSpPr>
            <p:nvPr userDrawn="1"/>
          </p:nvSpPr>
          <p:spPr bwMode="auto">
            <a:xfrm>
              <a:off x="4164" y="4111"/>
              <a:ext cx="31" cy="4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9" name="Freeform 45"/>
            <p:cNvSpPr>
              <a:spLocks/>
            </p:cNvSpPr>
            <p:nvPr userDrawn="1"/>
          </p:nvSpPr>
          <p:spPr bwMode="auto">
            <a:xfrm>
              <a:off x="4206" y="4111"/>
              <a:ext cx="35" cy="4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0" name="Freeform 46"/>
            <p:cNvSpPr>
              <a:spLocks noEditPoints="1"/>
            </p:cNvSpPr>
            <p:nvPr userDrawn="1"/>
          </p:nvSpPr>
          <p:spPr bwMode="auto">
            <a:xfrm>
              <a:off x="3692" y="4194"/>
              <a:ext cx="26" cy="39"/>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1" name="Freeform 47"/>
            <p:cNvSpPr>
              <a:spLocks/>
            </p:cNvSpPr>
            <p:nvPr userDrawn="1"/>
          </p:nvSpPr>
          <p:spPr bwMode="auto">
            <a:xfrm>
              <a:off x="3740" y="4194"/>
              <a:ext cx="24" cy="39"/>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2" name="Freeform 48"/>
            <p:cNvSpPr>
              <a:spLocks/>
            </p:cNvSpPr>
            <p:nvPr userDrawn="1"/>
          </p:nvSpPr>
          <p:spPr bwMode="auto">
            <a:xfrm>
              <a:off x="3783" y="4194"/>
              <a:ext cx="27" cy="39"/>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3" name="Freeform 49"/>
            <p:cNvSpPr>
              <a:spLocks/>
            </p:cNvSpPr>
            <p:nvPr userDrawn="1"/>
          </p:nvSpPr>
          <p:spPr bwMode="auto">
            <a:xfrm>
              <a:off x="3832" y="4194"/>
              <a:ext cx="35" cy="39"/>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4" name="Freeform 50"/>
            <p:cNvSpPr>
              <a:spLocks noEditPoints="1"/>
            </p:cNvSpPr>
            <p:nvPr userDrawn="1"/>
          </p:nvSpPr>
          <p:spPr bwMode="auto">
            <a:xfrm>
              <a:off x="3885" y="4194"/>
              <a:ext cx="31" cy="39"/>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5" name="Freeform 51"/>
            <p:cNvSpPr>
              <a:spLocks noEditPoints="1"/>
            </p:cNvSpPr>
            <p:nvPr userDrawn="1"/>
          </p:nvSpPr>
          <p:spPr bwMode="auto">
            <a:xfrm>
              <a:off x="3935" y="4194"/>
              <a:ext cx="27" cy="39"/>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6" name="Freeform 52"/>
            <p:cNvSpPr>
              <a:spLocks/>
            </p:cNvSpPr>
            <p:nvPr userDrawn="1"/>
          </p:nvSpPr>
          <p:spPr bwMode="auto">
            <a:xfrm>
              <a:off x="3983" y="4194"/>
              <a:ext cx="27" cy="39"/>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7" name="Freeform 53"/>
            <p:cNvSpPr>
              <a:spLocks/>
            </p:cNvSpPr>
            <p:nvPr userDrawn="1"/>
          </p:nvSpPr>
          <p:spPr bwMode="auto">
            <a:xfrm>
              <a:off x="3832" y="3731"/>
              <a:ext cx="132" cy="259"/>
            </a:xfrm>
            <a:custGeom>
              <a:avLst/>
              <a:gdLst>
                <a:gd name="T0" fmla="*/ 77 w 77"/>
                <a:gd name="T1" fmla="*/ 123 h 151"/>
                <a:gd name="T2" fmla="*/ 61 w 77"/>
                <a:gd name="T3" fmla="*/ 115 h 151"/>
                <a:gd name="T4" fmla="*/ 46 w 77"/>
                <a:gd name="T5" fmla="*/ 52 h 151"/>
                <a:gd name="T6" fmla="*/ 54 w 77"/>
                <a:gd name="T7" fmla="*/ 0 h 151"/>
                <a:gd name="T8" fmla="*/ 53 w 77"/>
                <a:gd name="T9" fmla="*/ 0 h 151"/>
                <a:gd name="T10" fmla="*/ 30 w 77"/>
                <a:gd name="T11" fmla="*/ 57 h 151"/>
                <a:gd name="T12" fmla="*/ 45 w 77"/>
                <a:gd name="T13" fmla="*/ 151 h 151"/>
                <a:gd name="T14" fmla="*/ 77 w 77"/>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151">
                  <a:moveTo>
                    <a:pt x="77" y="123"/>
                  </a:moveTo>
                  <a:cubicBezTo>
                    <a:pt x="73" y="121"/>
                    <a:pt x="68" y="119"/>
                    <a:pt x="61" y="115"/>
                  </a:cubicBezTo>
                  <a:cubicBezTo>
                    <a:pt x="40" y="103"/>
                    <a:pt x="34" y="84"/>
                    <a:pt x="46" y="52"/>
                  </a:cubicBezTo>
                  <a:cubicBezTo>
                    <a:pt x="52" y="33"/>
                    <a:pt x="56" y="17"/>
                    <a:pt x="54" y="0"/>
                  </a:cubicBezTo>
                  <a:cubicBezTo>
                    <a:pt x="54" y="0"/>
                    <a:pt x="53" y="0"/>
                    <a:pt x="53" y="0"/>
                  </a:cubicBezTo>
                  <a:cubicBezTo>
                    <a:pt x="52" y="21"/>
                    <a:pt x="44" y="34"/>
                    <a:pt x="30" y="57"/>
                  </a:cubicBezTo>
                  <a:cubicBezTo>
                    <a:pt x="0" y="105"/>
                    <a:pt x="31" y="140"/>
                    <a:pt x="45" y="151"/>
                  </a:cubicBezTo>
                  <a:cubicBezTo>
                    <a:pt x="58" y="144"/>
                    <a:pt x="69" y="135"/>
                    <a:pt x="77" y="123"/>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8" name="Freeform 54"/>
            <p:cNvSpPr>
              <a:spLocks/>
            </p:cNvSpPr>
            <p:nvPr userDrawn="1"/>
          </p:nvSpPr>
          <p:spPr bwMode="auto">
            <a:xfrm>
              <a:off x="3755" y="3724"/>
              <a:ext cx="159" cy="281"/>
            </a:xfrm>
            <a:custGeom>
              <a:avLst/>
              <a:gdLst>
                <a:gd name="T0" fmla="*/ 61 w 93"/>
                <a:gd name="T1" fmla="*/ 59 h 164"/>
                <a:gd name="T2" fmla="*/ 93 w 93"/>
                <a:gd name="T3" fmla="*/ 1 h 164"/>
                <a:gd name="T4" fmla="*/ 93 w 93"/>
                <a:gd name="T5" fmla="*/ 0 h 164"/>
                <a:gd name="T6" fmla="*/ 39 w 93"/>
                <a:gd name="T7" fmla="*/ 58 h 164"/>
                <a:gd name="T8" fmla="*/ 12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2" y="19"/>
                    <a:pt x="93" y="1"/>
                  </a:cubicBezTo>
                  <a:cubicBezTo>
                    <a:pt x="93" y="0"/>
                    <a:pt x="93" y="0"/>
                    <a:pt x="93" y="0"/>
                  </a:cubicBezTo>
                  <a:cubicBezTo>
                    <a:pt x="87" y="23"/>
                    <a:pt x="74" y="34"/>
                    <a:pt x="39" y="58"/>
                  </a:cubicBezTo>
                  <a:cubicBezTo>
                    <a:pt x="0" y="83"/>
                    <a:pt x="2" y="127"/>
                    <a:pt x="12" y="154"/>
                  </a:cubicBezTo>
                  <a:cubicBezTo>
                    <a:pt x="24" y="160"/>
                    <a:pt x="37" y="164"/>
                    <a:pt x="51" y="164"/>
                  </a:cubicBezTo>
                  <a:cubicBezTo>
                    <a:pt x="54" y="164"/>
                    <a:pt x="57" y="164"/>
                    <a:pt x="60" y="163"/>
                  </a:cubicBezTo>
                  <a:cubicBezTo>
                    <a:pt x="33" y="122"/>
                    <a:pt x="35" y="90"/>
                    <a:pt x="61" y="5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9" name="Freeform 55"/>
            <p:cNvSpPr>
              <a:spLocks/>
            </p:cNvSpPr>
            <p:nvPr userDrawn="1"/>
          </p:nvSpPr>
          <p:spPr bwMode="auto">
            <a:xfrm>
              <a:off x="3694" y="3721"/>
              <a:ext cx="212" cy="228"/>
            </a:xfrm>
            <a:custGeom>
              <a:avLst/>
              <a:gdLst>
                <a:gd name="T0" fmla="*/ 83 w 124"/>
                <a:gd name="T1" fmla="*/ 41 h 133"/>
                <a:gd name="T2" fmla="*/ 124 w 124"/>
                <a:gd name="T3" fmla="*/ 0 h 133"/>
                <a:gd name="T4" fmla="*/ 124 w 124"/>
                <a:gd name="T5" fmla="*/ 0 h 133"/>
                <a:gd name="T6" fmla="*/ 52 w 124"/>
                <a:gd name="T7" fmla="*/ 32 h 133"/>
                <a:gd name="T8" fmla="*/ 2 w 124"/>
                <a:gd name="T9" fmla="*/ 64 h 133"/>
                <a:gd name="T10" fmla="*/ 0 w 124"/>
                <a:gd name="T11" fmla="*/ 79 h 133"/>
                <a:gd name="T12" fmla="*/ 20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9" y="30"/>
                    <a:pt x="121" y="13"/>
                    <a:pt x="124" y="0"/>
                  </a:cubicBezTo>
                  <a:cubicBezTo>
                    <a:pt x="124" y="0"/>
                    <a:pt x="124" y="0"/>
                    <a:pt x="124" y="0"/>
                  </a:cubicBezTo>
                  <a:cubicBezTo>
                    <a:pt x="112" y="23"/>
                    <a:pt x="90" y="27"/>
                    <a:pt x="52" y="32"/>
                  </a:cubicBezTo>
                  <a:cubicBezTo>
                    <a:pt x="30" y="35"/>
                    <a:pt x="12" y="48"/>
                    <a:pt x="2" y="64"/>
                  </a:cubicBezTo>
                  <a:cubicBezTo>
                    <a:pt x="1" y="69"/>
                    <a:pt x="0" y="74"/>
                    <a:pt x="0" y="79"/>
                  </a:cubicBezTo>
                  <a:cubicBezTo>
                    <a:pt x="0" y="99"/>
                    <a:pt x="8" y="118"/>
                    <a:pt x="20" y="133"/>
                  </a:cubicBezTo>
                  <a:cubicBezTo>
                    <a:pt x="19" y="68"/>
                    <a:pt x="52" y="54"/>
                    <a:pt x="83" y="4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spTree>
    <p:extLst>
      <p:ext uri="{BB962C8B-B14F-4D97-AF65-F5344CB8AC3E}">
        <p14:creationId xmlns:p14="http://schemas.microsoft.com/office/powerpoint/2010/main" val="4987010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1 x Picture right - Blue">
    <p:spTree>
      <p:nvGrpSpPr>
        <p:cNvPr id="1" name=""/>
        <p:cNvGrpSpPr/>
        <p:nvPr/>
      </p:nvGrpSpPr>
      <p:grpSpPr>
        <a:xfrm>
          <a:off x="0" y="0"/>
          <a:ext cx="0" cy="0"/>
          <a:chOff x="0" y="0"/>
          <a:chExt cx="0" cy="0"/>
        </a:xfrm>
      </p:grpSpPr>
      <p:sp>
        <p:nvSpPr>
          <p:cNvPr id="7" name="Rectangle 6"/>
          <p:cNvSpPr/>
          <p:nvPr userDrawn="1"/>
        </p:nvSpPr>
        <p:spPr>
          <a:xfrm>
            <a:off x="0" y="0"/>
            <a:ext cx="7427913"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a:p>
        </p:txBody>
      </p:sp>
      <p:sp>
        <p:nvSpPr>
          <p:cNvPr id="5" name="Picture Placeholder 4"/>
          <p:cNvSpPr>
            <a:spLocks noGrp="1"/>
          </p:cNvSpPr>
          <p:nvPr>
            <p:ph type="pic" sz="quarter" idx="11" hasCustomPrompt="1"/>
          </p:nvPr>
        </p:nvSpPr>
        <p:spPr>
          <a:xfrm>
            <a:off x="7427913" y="0"/>
            <a:ext cx="4764087"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6" name="Title 4"/>
          <p:cNvSpPr>
            <a:spLocks noGrp="1"/>
          </p:cNvSpPr>
          <p:nvPr>
            <p:ph type="title" hasCustomPrompt="1"/>
          </p:nvPr>
        </p:nvSpPr>
        <p:spPr>
          <a:xfrm>
            <a:off x="587374" y="373446"/>
            <a:ext cx="4683125" cy="1471230"/>
          </a:xfrm>
        </p:spPr>
        <p:txBody>
          <a:bodyPr/>
          <a:lstStyle>
            <a:lvl1pPr>
              <a:defRPr sz="3600">
                <a:solidFill>
                  <a:schemeClr val="bg1"/>
                </a:solidFill>
              </a:defRPr>
            </a:lvl1pPr>
          </a:lstStyle>
          <a:p>
            <a:r>
              <a:rPr lang="en-US" dirty="0"/>
              <a:t>CLICK TO EDIT TITLE</a:t>
            </a:r>
          </a:p>
        </p:txBody>
      </p:sp>
      <p:sp>
        <p:nvSpPr>
          <p:cNvPr id="4" name="Pladsholder til tekst 3"/>
          <p:cNvSpPr>
            <a:spLocks noGrp="1"/>
          </p:cNvSpPr>
          <p:nvPr>
            <p:ph type="body" sz="quarter" idx="12" hasCustomPrompt="1"/>
          </p:nvPr>
        </p:nvSpPr>
        <p:spPr>
          <a:xfrm>
            <a:off x="583406" y="2101809"/>
            <a:ext cx="4687094" cy="3765591"/>
          </a:xfrm>
        </p:spPr>
        <p:txBody>
          <a:bodyPr/>
          <a:lstStyle>
            <a:lvl1pPr marL="285750" indent="-285750">
              <a:buFontTx/>
              <a:buBlip>
                <a:blip r:embed="rId2"/>
              </a:buBlip>
              <a:defRPr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a-DK" dirty="0" err="1"/>
              <a:t>Insert</a:t>
            </a:r>
            <a:r>
              <a:rPr lang="da-DK" dirty="0"/>
              <a:t> </a:t>
            </a:r>
            <a:r>
              <a:rPr lang="da-DK" dirty="0" err="1"/>
              <a:t>text</a:t>
            </a:r>
            <a:r>
              <a:rPr lang="da-DK" dirty="0"/>
              <a:t> </a:t>
            </a:r>
            <a:r>
              <a:rPr lang="da-DK" dirty="0" err="1"/>
              <a:t>here</a:t>
            </a:r>
            <a:endParaRPr lang="da-DK" dirty="0"/>
          </a:p>
        </p:txBody>
      </p:sp>
      <p:grpSp>
        <p:nvGrpSpPr>
          <p:cNvPr id="2" name="Gruppe 1"/>
          <p:cNvGrpSpPr/>
          <p:nvPr userDrawn="1"/>
        </p:nvGrpSpPr>
        <p:grpSpPr>
          <a:xfrm>
            <a:off x="-3502" y="657225"/>
            <a:ext cx="405154" cy="1182460"/>
            <a:chOff x="-3502" y="657225"/>
            <a:chExt cx="405154" cy="1182460"/>
          </a:xfrm>
          <a:solidFill>
            <a:schemeClr val="bg1"/>
          </a:solidFill>
        </p:grpSpPr>
        <p:sp>
          <p:nvSpPr>
            <p:cNvPr id="56" name="Freeform 53"/>
            <p:cNvSpPr>
              <a:spLocks/>
            </p:cNvSpPr>
            <p:nvPr userDrawn="1"/>
          </p:nvSpPr>
          <p:spPr bwMode="auto">
            <a:xfrm>
              <a:off x="328321" y="1768187"/>
              <a:ext cx="73331" cy="71498"/>
            </a:xfrm>
            <a:custGeom>
              <a:avLst/>
              <a:gdLst>
                <a:gd name="T0" fmla="*/ 19 w 19"/>
                <a:gd name="T1" fmla="*/ 0 h 19"/>
                <a:gd name="T2" fmla="*/ 19 w 19"/>
                <a:gd name="T3" fmla="*/ 4 h 19"/>
                <a:gd name="T4" fmla="*/ 3 w 19"/>
                <a:gd name="T5" fmla="*/ 19 h 19"/>
                <a:gd name="T6" fmla="*/ 0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57" name="Freeform 54"/>
            <p:cNvSpPr>
              <a:spLocks/>
            </p:cNvSpPr>
            <p:nvPr userDrawn="1"/>
          </p:nvSpPr>
          <p:spPr bwMode="auto">
            <a:xfrm>
              <a:off x="236657" y="1685690"/>
              <a:ext cx="164995" cy="153995"/>
            </a:xfrm>
            <a:custGeom>
              <a:avLst/>
              <a:gdLst>
                <a:gd name="T0" fmla="*/ 43 w 43"/>
                <a:gd name="T1" fmla="*/ 0 h 41"/>
                <a:gd name="T2" fmla="*/ 43 w 43"/>
                <a:gd name="T3" fmla="*/ 4 h 41"/>
                <a:gd name="T4" fmla="*/ 7 w 43"/>
                <a:gd name="T5" fmla="*/ 38 h 41"/>
                <a:gd name="T6" fmla="*/ 3 w 43"/>
                <a:gd name="T7" fmla="*/ 41 h 41"/>
                <a:gd name="T8" fmla="*/ 0 w 43"/>
                <a:gd name="T9" fmla="*/ 41 h 41"/>
                <a:gd name="T10" fmla="*/ 42 w 43"/>
                <a:gd name="T11" fmla="*/ 1 h 41"/>
                <a:gd name="T12" fmla="*/ 43 w 43"/>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3" h="41">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58" name="Freeform 55"/>
            <p:cNvSpPr>
              <a:spLocks/>
            </p:cNvSpPr>
            <p:nvPr userDrawn="1"/>
          </p:nvSpPr>
          <p:spPr bwMode="auto">
            <a:xfrm>
              <a:off x="124827" y="1605026"/>
              <a:ext cx="276825" cy="234659"/>
            </a:xfrm>
            <a:custGeom>
              <a:avLst/>
              <a:gdLst>
                <a:gd name="T0" fmla="*/ 72 w 72"/>
                <a:gd name="T1" fmla="*/ 0 h 62"/>
                <a:gd name="T2" fmla="*/ 72 w 72"/>
                <a:gd name="T3" fmla="*/ 3 h 62"/>
                <a:gd name="T4" fmla="*/ 35 w 72"/>
                <a:gd name="T5" fmla="*/ 37 h 62"/>
                <a:gd name="T6" fmla="*/ 4 w 72"/>
                <a:gd name="T7" fmla="*/ 62 h 62"/>
                <a:gd name="T8" fmla="*/ 0 w 72"/>
                <a:gd name="T9" fmla="*/ 62 h 62"/>
                <a:gd name="T10" fmla="*/ 7 w 72"/>
                <a:gd name="T11" fmla="*/ 58 h 62"/>
                <a:gd name="T12" fmla="*/ 70 w 72"/>
                <a:gd name="T13" fmla="*/ 2 h 62"/>
                <a:gd name="T14" fmla="*/ 72 w 72"/>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59" name="Freeform 56"/>
            <p:cNvSpPr>
              <a:spLocks/>
            </p:cNvSpPr>
            <p:nvPr userDrawn="1"/>
          </p:nvSpPr>
          <p:spPr bwMode="auto">
            <a:xfrm>
              <a:off x="-3502" y="1526195"/>
              <a:ext cx="405154" cy="302490"/>
            </a:xfrm>
            <a:custGeom>
              <a:avLst/>
              <a:gdLst>
                <a:gd name="T0" fmla="*/ 105 w 105"/>
                <a:gd name="T1" fmla="*/ 0 h 80"/>
                <a:gd name="T2" fmla="*/ 105 w 105"/>
                <a:gd name="T3" fmla="*/ 3 h 80"/>
                <a:gd name="T4" fmla="*/ 67 w 105"/>
                <a:gd name="T5" fmla="*/ 37 h 80"/>
                <a:gd name="T6" fmla="*/ 0 w 105"/>
                <a:gd name="T7" fmla="*/ 80 h 80"/>
                <a:gd name="T8" fmla="*/ 0 w 105"/>
                <a:gd name="T9" fmla="*/ 77 h 80"/>
                <a:gd name="T10" fmla="*/ 39 w 105"/>
                <a:gd name="T11" fmla="*/ 57 h 80"/>
                <a:gd name="T12" fmla="*/ 102 w 105"/>
                <a:gd name="T13" fmla="*/ 3 h 80"/>
                <a:gd name="T14" fmla="*/ 105 w 105"/>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80">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0" name="Freeform 57"/>
            <p:cNvSpPr>
              <a:spLocks/>
            </p:cNvSpPr>
            <p:nvPr userDrawn="1"/>
          </p:nvSpPr>
          <p:spPr bwMode="auto">
            <a:xfrm>
              <a:off x="-3502" y="1454698"/>
              <a:ext cx="405154" cy="287824"/>
            </a:xfrm>
            <a:custGeom>
              <a:avLst/>
              <a:gdLst>
                <a:gd name="T0" fmla="*/ 105 w 105"/>
                <a:gd name="T1" fmla="*/ 0 h 76"/>
                <a:gd name="T2" fmla="*/ 105 w 105"/>
                <a:gd name="T3" fmla="*/ 2 h 76"/>
                <a:gd name="T4" fmla="*/ 67 w 105"/>
                <a:gd name="T5" fmla="*/ 35 h 76"/>
                <a:gd name="T6" fmla="*/ 0 w 105"/>
                <a:gd name="T7" fmla="*/ 76 h 76"/>
                <a:gd name="T8" fmla="*/ 0 w 105"/>
                <a:gd name="T9" fmla="*/ 74 h 76"/>
                <a:gd name="T10" fmla="*/ 39 w 105"/>
                <a:gd name="T11" fmla="*/ 54 h 76"/>
                <a:gd name="T12" fmla="*/ 101 w 105"/>
                <a:gd name="T13" fmla="*/ 2 h 76"/>
                <a:gd name="T14" fmla="*/ 105 w 105"/>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6">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1" name="Freeform 58"/>
            <p:cNvSpPr>
              <a:spLocks/>
            </p:cNvSpPr>
            <p:nvPr userDrawn="1"/>
          </p:nvSpPr>
          <p:spPr bwMode="auto">
            <a:xfrm>
              <a:off x="-3502" y="1379534"/>
              <a:ext cx="405154" cy="278657"/>
            </a:xfrm>
            <a:custGeom>
              <a:avLst/>
              <a:gdLst>
                <a:gd name="T0" fmla="*/ 105 w 105"/>
                <a:gd name="T1" fmla="*/ 0 h 74"/>
                <a:gd name="T2" fmla="*/ 105 w 105"/>
                <a:gd name="T3" fmla="*/ 3 h 74"/>
                <a:gd name="T4" fmla="*/ 67 w 105"/>
                <a:gd name="T5" fmla="*/ 34 h 74"/>
                <a:gd name="T6" fmla="*/ 0 w 105"/>
                <a:gd name="T7" fmla="*/ 74 h 74"/>
                <a:gd name="T8" fmla="*/ 0 w 105"/>
                <a:gd name="T9" fmla="*/ 72 h 74"/>
                <a:gd name="T10" fmla="*/ 39 w 105"/>
                <a:gd name="T11" fmla="*/ 52 h 74"/>
                <a:gd name="T12" fmla="*/ 101 w 105"/>
                <a:gd name="T13" fmla="*/ 3 h 74"/>
                <a:gd name="T14" fmla="*/ 105 w 10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4">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2" name="Freeform 59"/>
            <p:cNvSpPr>
              <a:spLocks/>
            </p:cNvSpPr>
            <p:nvPr userDrawn="1"/>
          </p:nvSpPr>
          <p:spPr bwMode="auto">
            <a:xfrm>
              <a:off x="-3502" y="1311703"/>
              <a:ext cx="405154" cy="263991"/>
            </a:xfrm>
            <a:custGeom>
              <a:avLst/>
              <a:gdLst>
                <a:gd name="T0" fmla="*/ 105 w 105"/>
                <a:gd name="T1" fmla="*/ 0 h 70"/>
                <a:gd name="T2" fmla="*/ 105 w 105"/>
                <a:gd name="T3" fmla="*/ 2 h 70"/>
                <a:gd name="T4" fmla="*/ 67 w 105"/>
                <a:gd name="T5" fmla="*/ 32 h 70"/>
                <a:gd name="T6" fmla="*/ 0 w 105"/>
                <a:gd name="T7" fmla="*/ 70 h 70"/>
                <a:gd name="T8" fmla="*/ 0 w 105"/>
                <a:gd name="T9" fmla="*/ 68 h 70"/>
                <a:gd name="T10" fmla="*/ 40 w 105"/>
                <a:gd name="T11" fmla="*/ 50 h 70"/>
                <a:gd name="T12" fmla="*/ 102 w 105"/>
                <a:gd name="T13" fmla="*/ 2 h 70"/>
                <a:gd name="T14" fmla="*/ 105 w 10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0">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3" name="Freeform 60"/>
            <p:cNvSpPr>
              <a:spLocks/>
            </p:cNvSpPr>
            <p:nvPr userDrawn="1"/>
          </p:nvSpPr>
          <p:spPr bwMode="auto">
            <a:xfrm>
              <a:off x="-3502" y="1243872"/>
              <a:ext cx="405154" cy="252991"/>
            </a:xfrm>
            <a:custGeom>
              <a:avLst/>
              <a:gdLst>
                <a:gd name="T0" fmla="*/ 105 w 105"/>
                <a:gd name="T1" fmla="*/ 0 h 67"/>
                <a:gd name="T2" fmla="*/ 105 w 105"/>
                <a:gd name="T3" fmla="*/ 2 h 67"/>
                <a:gd name="T4" fmla="*/ 68 w 105"/>
                <a:gd name="T5" fmla="*/ 31 h 67"/>
                <a:gd name="T6" fmla="*/ 0 w 105"/>
                <a:gd name="T7" fmla="*/ 67 h 67"/>
                <a:gd name="T8" fmla="*/ 0 w 105"/>
                <a:gd name="T9" fmla="*/ 65 h 67"/>
                <a:gd name="T10" fmla="*/ 41 w 105"/>
                <a:gd name="T11" fmla="*/ 47 h 67"/>
                <a:gd name="T12" fmla="*/ 102 w 105"/>
                <a:gd name="T13" fmla="*/ 2 h 67"/>
                <a:gd name="T14" fmla="*/ 105 w 105"/>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7">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4" name="Freeform 61"/>
            <p:cNvSpPr>
              <a:spLocks/>
            </p:cNvSpPr>
            <p:nvPr userDrawn="1"/>
          </p:nvSpPr>
          <p:spPr bwMode="auto">
            <a:xfrm>
              <a:off x="-3502" y="1174207"/>
              <a:ext cx="405154" cy="245658"/>
            </a:xfrm>
            <a:custGeom>
              <a:avLst/>
              <a:gdLst>
                <a:gd name="T0" fmla="*/ 105 w 105"/>
                <a:gd name="T1" fmla="*/ 0 h 65"/>
                <a:gd name="T2" fmla="*/ 105 w 105"/>
                <a:gd name="T3" fmla="*/ 3 h 65"/>
                <a:gd name="T4" fmla="*/ 69 w 105"/>
                <a:gd name="T5" fmla="*/ 29 h 65"/>
                <a:gd name="T6" fmla="*/ 0 w 105"/>
                <a:gd name="T7" fmla="*/ 65 h 65"/>
                <a:gd name="T8" fmla="*/ 0 w 105"/>
                <a:gd name="T9" fmla="*/ 62 h 65"/>
                <a:gd name="T10" fmla="*/ 42 w 105"/>
                <a:gd name="T11" fmla="*/ 45 h 65"/>
                <a:gd name="T12" fmla="*/ 103 w 105"/>
                <a:gd name="T13" fmla="*/ 2 h 65"/>
                <a:gd name="T14" fmla="*/ 105 w 105"/>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5" name="Freeform 62"/>
            <p:cNvSpPr>
              <a:spLocks/>
            </p:cNvSpPr>
            <p:nvPr userDrawn="1"/>
          </p:nvSpPr>
          <p:spPr bwMode="auto">
            <a:xfrm>
              <a:off x="-3502" y="1110043"/>
              <a:ext cx="405154" cy="230992"/>
            </a:xfrm>
            <a:custGeom>
              <a:avLst/>
              <a:gdLst>
                <a:gd name="T0" fmla="*/ 105 w 105"/>
                <a:gd name="T1" fmla="*/ 0 h 61"/>
                <a:gd name="T2" fmla="*/ 105 w 105"/>
                <a:gd name="T3" fmla="*/ 3 h 61"/>
                <a:gd name="T4" fmla="*/ 71 w 105"/>
                <a:gd name="T5" fmla="*/ 27 h 61"/>
                <a:gd name="T6" fmla="*/ 0 w 105"/>
                <a:gd name="T7" fmla="*/ 61 h 61"/>
                <a:gd name="T8" fmla="*/ 0 w 105"/>
                <a:gd name="T9" fmla="*/ 59 h 61"/>
                <a:gd name="T10" fmla="*/ 44 w 105"/>
                <a:gd name="T11" fmla="*/ 42 h 61"/>
                <a:gd name="T12" fmla="*/ 104 w 105"/>
                <a:gd name="T13" fmla="*/ 1 h 61"/>
                <a:gd name="T14" fmla="*/ 105 w 10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1">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6" name="Freeform 63"/>
            <p:cNvSpPr>
              <a:spLocks/>
            </p:cNvSpPr>
            <p:nvPr userDrawn="1"/>
          </p:nvSpPr>
          <p:spPr bwMode="auto">
            <a:xfrm>
              <a:off x="-3502" y="1049545"/>
              <a:ext cx="405154" cy="219992"/>
            </a:xfrm>
            <a:custGeom>
              <a:avLst/>
              <a:gdLst>
                <a:gd name="T0" fmla="*/ 105 w 105"/>
                <a:gd name="T1" fmla="*/ 0 h 58"/>
                <a:gd name="T2" fmla="*/ 105 w 105"/>
                <a:gd name="T3" fmla="*/ 2 h 58"/>
                <a:gd name="T4" fmla="*/ 72 w 105"/>
                <a:gd name="T5" fmla="*/ 25 h 58"/>
                <a:gd name="T6" fmla="*/ 0 w 105"/>
                <a:gd name="T7" fmla="*/ 58 h 58"/>
                <a:gd name="T8" fmla="*/ 0 w 105"/>
                <a:gd name="T9" fmla="*/ 55 h 58"/>
                <a:gd name="T10" fmla="*/ 46 w 105"/>
                <a:gd name="T11" fmla="*/ 39 h 58"/>
                <a:gd name="T12" fmla="*/ 105 w 10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05" h="58">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7" name="Freeform 64"/>
            <p:cNvSpPr>
              <a:spLocks/>
            </p:cNvSpPr>
            <p:nvPr userDrawn="1"/>
          </p:nvSpPr>
          <p:spPr bwMode="auto">
            <a:xfrm>
              <a:off x="-3502" y="989048"/>
              <a:ext cx="405154" cy="205326"/>
            </a:xfrm>
            <a:custGeom>
              <a:avLst/>
              <a:gdLst>
                <a:gd name="T0" fmla="*/ 105 w 105"/>
                <a:gd name="T1" fmla="*/ 0 h 54"/>
                <a:gd name="T2" fmla="*/ 105 w 105"/>
                <a:gd name="T3" fmla="*/ 2 h 54"/>
                <a:gd name="T4" fmla="*/ 74 w 105"/>
                <a:gd name="T5" fmla="*/ 23 h 54"/>
                <a:gd name="T6" fmla="*/ 0 w 105"/>
                <a:gd name="T7" fmla="*/ 54 h 54"/>
                <a:gd name="T8" fmla="*/ 0 w 105"/>
                <a:gd name="T9" fmla="*/ 52 h 54"/>
                <a:gd name="T10" fmla="*/ 48 w 105"/>
                <a:gd name="T11" fmla="*/ 36 h 54"/>
                <a:gd name="T12" fmla="*/ 105 w 10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5" h="54">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8" name="Freeform 65"/>
            <p:cNvSpPr>
              <a:spLocks/>
            </p:cNvSpPr>
            <p:nvPr userDrawn="1"/>
          </p:nvSpPr>
          <p:spPr bwMode="auto">
            <a:xfrm>
              <a:off x="-3502" y="934049"/>
              <a:ext cx="405154" cy="188827"/>
            </a:xfrm>
            <a:custGeom>
              <a:avLst/>
              <a:gdLst>
                <a:gd name="T0" fmla="*/ 105 w 105"/>
                <a:gd name="T1" fmla="*/ 0 h 50"/>
                <a:gd name="T2" fmla="*/ 105 w 105"/>
                <a:gd name="T3" fmla="*/ 2 h 50"/>
                <a:gd name="T4" fmla="*/ 76 w 105"/>
                <a:gd name="T5" fmla="*/ 20 h 50"/>
                <a:gd name="T6" fmla="*/ 0 w 105"/>
                <a:gd name="T7" fmla="*/ 50 h 50"/>
                <a:gd name="T8" fmla="*/ 0 w 105"/>
                <a:gd name="T9" fmla="*/ 48 h 50"/>
                <a:gd name="T10" fmla="*/ 51 w 105"/>
                <a:gd name="T11" fmla="*/ 33 h 50"/>
                <a:gd name="T12" fmla="*/ 105 w 10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5" h="50">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9" name="Freeform 66"/>
            <p:cNvSpPr>
              <a:spLocks/>
            </p:cNvSpPr>
            <p:nvPr userDrawn="1"/>
          </p:nvSpPr>
          <p:spPr bwMode="auto">
            <a:xfrm>
              <a:off x="-3502" y="873551"/>
              <a:ext cx="405154" cy="175994"/>
            </a:xfrm>
            <a:custGeom>
              <a:avLst/>
              <a:gdLst>
                <a:gd name="T0" fmla="*/ 105 w 105"/>
                <a:gd name="T1" fmla="*/ 0 h 47"/>
                <a:gd name="T2" fmla="*/ 105 w 105"/>
                <a:gd name="T3" fmla="*/ 3 h 47"/>
                <a:gd name="T4" fmla="*/ 79 w 105"/>
                <a:gd name="T5" fmla="*/ 19 h 47"/>
                <a:gd name="T6" fmla="*/ 0 w 105"/>
                <a:gd name="T7" fmla="*/ 47 h 47"/>
                <a:gd name="T8" fmla="*/ 0 w 105"/>
                <a:gd name="T9" fmla="*/ 45 h 47"/>
                <a:gd name="T10" fmla="*/ 53 w 105"/>
                <a:gd name="T11" fmla="*/ 31 h 47"/>
                <a:gd name="T12" fmla="*/ 105 w 105"/>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05" h="47">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70" name="Freeform 67"/>
            <p:cNvSpPr>
              <a:spLocks/>
            </p:cNvSpPr>
            <p:nvPr userDrawn="1"/>
          </p:nvSpPr>
          <p:spPr bwMode="auto">
            <a:xfrm>
              <a:off x="-3502" y="820387"/>
              <a:ext cx="405154" cy="161328"/>
            </a:xfrm>
            <a:custGeom>
              <a:avLst/>
              <a:gdLst>
                <a:gd name="T0" fmla="*/ 105 w 105"/>
                <a:gd name="T1" fmla="*/ 0 h 43"/>
                <a:gd name="T2" fmla="*/ 105 w 105"/>
                <a:gd name="T3" fmla="*/ 2 h 43"/>
                <a:gd name="T4" fmla="*/ 82 w 105"/>
                <a:gd name="T5" fmla="*/ 16 h 43"/>
                <a:gd name="T6" fmla="*/ 0 w 105"/>
                <a:gd name="T7" fmla="*/ 43 h 43"/>
                <a:gd name="T8" fmla="*/ 0 w 105"/>
                <a:gd name="T9" fmla="*/ 40 h 43"/>
                <a:gd name="T10" fmla="*/ 56 w 105"/>
                <a:gd name="T11" fmla="*/ 27 h 43"/>
                <a:gd name="T12" fmla="*/ 105 w 10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05" h="43">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71" name="Freeform 68"/>
            <p:cNvSpPr>
              <a:spLocks/>
            </p:cNvSpPr>
            <p:nvPr userDrawn="1"/>
          </p:nvSpPr>
          <p:spPr bwMode="auto">
            <a:xfrm>
              <a:off x="-3502" y="767221"/>
              <a:ext cx="405154" cy="146662"/>
            </a:xfrm>
            <a:custGeom>
              <a:avLst/>
              <a:gdLst>
                <a:gd name="T0" fmla="*/ 105 w 105"/>
                <a:gd name="T1" fmla="*/ 0 h 39"/>
                <a:gd name="T2" fmla="*/ 105 w 105"/>
                <a:gd name="T3" fmla="*/ 2 h 39"/>
                <a:gd name="T4" fmla="*/ 85 w 105"/>
                <a:gd name="T5" fmla="*/ 13 h 39"/>
                <a:gd name="T6" fmla="*/ 0 w 105"/>
                <a:gd name="T7" fmla="*/ 39 h 39"/>
                <a:gd name="T8" fmla="*/ 0 w 105"/>
                <a:gd name="T9" fmla="*/ 36 h 39"/>
                <a:gd name="T10" fmla="*/ 60 w 105"/>
                <a:gd name="T11" fmla="*/ 24 h 39"/>
                <a:gd name="T12" fmla="*/ 105 w 10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5" h="39">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72" name="Freeform 69"/>
            <p:cNvSpPr>
              <a:spLocks/>
            </p:cNvSpPr>
            <p:nvPr userDrawn="1"/>
          </p:nvSpPr>
          <p:spPr bwMode="auto">
            <a:xfrm>
              <a:off x="-3502" y="714057"/>
              <a:ext cx="405154" cy="131995"/>
            </a:xfrm>
            <a:custGeom>
              <a:avLst/>
              <a:gdLst>
                <a:gd name="T0" fmla="*/ 105 w 105"/>
                <a:gd name="T1" fmla="*/ 0 h 35"/>
                <a:gd name="T2" fmla="*/ 105 w 105"/>
                <a:gd name="T3" fmla="*/ 2 h 35"/>
                <a:gd name="T4" fmla="*/ 88 w 105"/>
                <a:gd name="T5" fmla="*/ 11 h 35"/>
                <a:gd name="T6" fmla="*/ 0 w 105"/>
                <a:gd name="T7" fmla="*/ 34 h 35"/>
                <a:gd name="T8" fmla="*/ 0 w 105"/>
                <a:gd name="T9" fmla="*/ 32 h 35"/>
                <a:gd name="T10" fmla="*/ 63 w 105"/>
                <a:gd name="T11" fmla="*/ 21 h 35"/>
                <a:gd name="T12" fmla="*/ 105 w 10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05" h="3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73" name="Freeform 70"/>
            <p:cNvSpPr>
              <a:spLocks/>
            </p:cNvSpPr>
            <p:nvPr userDrawn="1"/>
          </p:nvSpPr>
          <p:spPr bwMode="auto">
            <a:xfrm>
              <a:off x="-3502" y="660892"/>
              <a:ext cx="405154" cy="124662"/>
            </a:xfrm>
            <a:custGeom>
              <a:avLst/>
              <a:gdLst>
                <a:gd name="T0" fmla="*/ 105 w 105"/>
                <a:gd name="T1" fmla="*/ 0 h 33"/>
                <a:gd name="T2" fmla="*/ 105 w 105"/>
                <a:gd name="T3" fmla="*/ 2 h 33"/>
                <a:gd name="T4" fmla="*/ 91 w 105"/>
                <a:gd name="T5" fmla="*/ 10 h 33"/>
                <a:gd name="T6" fmla="*/ 0 w 105"/>
                <a:gd name="T7" fmla="*/ 30 h 33"/>
                <a:gd name="T8" fmla="*/ 0 w 105"/>
                <a:gd name="T9" fmla="*/ 28 h 33"/>
                <a:gd name="T10" fmla="*/ 3 w 105"/>
                <a:gd name="T11" fmla="*/ 28 h 33"/>
                <a:gd name="T12" fmla="*/ 67 w 105"/>
                <a:gd name="T13" fmla="*/ 19 h 33"/>
                <a:gd name="T14" fmla="*/ 105 w 10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74" name="Freeform 71"/>
            <p:cNvSpPr>
              <a:spLocks/>
            </p:cNvSpPr>
            <p:nvPr userDrawn="1"/>
          </p:nvSpPr>
          <p:spPr bwMode="auto">
            <a:xfrm>
              <a:off x="-3502" y="657225"/>
              <a:ext cx="328157" cy="64165"/>
            </a:xfrm>
            <a:custGeom>
              <a:avLst/>
              <a:gdLst>
                <a:gd name="T0" fmla="*/ 85 w 85"/>
                <a:gd name="T1" fmla="*/ 0 h 17"/>
                <a:gd name="T2" fmla="*/ 0 w 85"/>
                <a:gd name="T3" fmla="*/ 14 h 17"/>
                <a:gd name="T4" fmla="*/ 0 w 85"/>
                <a:gd name="T5" fmla="*/ 11 h 17"/>
                <a:gd name="T6" fmla="*/ 8 w 85"/>
                <a:gd name="T7" fmla="*/ 12 h 17"/>
                <a:gd name="T8" fmla="*/ 71 w 85"/>
                <a:gd name="T9" fmla="*/ 4 h 17"/>
                <a:gd name="T10" fmla="*/ 80 w 85"/>
                <a:gd name="T11" fmla="*/ 0 h 17"/>
                <a:gd name="T12" fmla="*/ 85 w 8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85" h="17">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grpSp>
      <p:pic>
        <p:nvPicPr>
          <p:cNvPr id="55" name="Billede 54"/>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5386013" y="5803019"/>
            <a:ext cx="1452866" cy="1022963"/>
          </a:xfrm>
          <a:prstGeom prst="rect">
            <a:avLst/>
          </a:prstGeom>
        </p:spPr>
      </p:pic>
    </p:spTree>
    <p:extLst>
      <p:ext uri="{BB962C8B-B14F-4D97-AF65-F5344CB8AC3E}">
        <p14:creationId xmlns:p14="http://schemas.microsoft.com/office/powerpoint/2010/main" val="11215704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Big picture right - Blue">
    <p:spTree>
      <p:nvGrpSpPr>
        <p:cNvPr id="1" name=""/>
        <p:cNvGrpSpPr/>
        <p:nvPr/>
      </p:nvGrpSpPr>
      <p:grpSpPr>
        <a:xfrm>
          <a:off x="0" y="0"/>
          <a:ext cx="0" cy="0"/>
          <a:chOff x="0" y="0"/>
          <a:chExt cx="0" cy="0"/>
        </a:xfrm>
      </p:grpSpPr>
      <p:sp>
        <p:nvSpPr>
          <p:cNvPr id="7" name="Rectangle 6"/>
          <p:cNvSpPr/>
          <p:nvPr userDrawn="1"/>
        </p:nvSpPr>
        <p:spPr>
          <a:xfrm>
            <a:off x="1" y="0"/>
            <a:ext cx="5270499"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a:p>
        </p:txBody>
      </p:sp>
      <p:sp>
        <p:nvSpPr>
          <p:cNvPr id="6" name="Title 4"/>
          <p:cNvSpPr>
            <a:spLocks noGrp="1"/>
          </p:cNvSpPr>
          <p:nvPr>
            <p:ph type="title" hasCustomPrompt="1"/>
          </p:nvPr>
        </p:nvSpPr>
        <p:spPr>
          <a:xfrm>
            <a:off x="587375" y="373446"/>
            <a:ext cx="4454526" cy="1471230"/>
          </a:xfrm>
        </p:spPr>
        <p:txBody>
          <a:bodyPr/>
          <a:lstStyle>
            <a:lvl1pPr>
              <a:defRPr sz="3600">
                <a:solidFill>
                  <a:schemeClr val="bg1"/>
                </a:solidFill>
              </a:defRPr>
            </a:lvl1pPr>
          </a:lstStyle>
          <a:p>
            <a:r>
              <a:rPr lang="en-US" dirty="0"/>
              <a:t>CLICK TO EDIT TITLE</a:t>
            </a:r>
          </a:p>
        </p:txBody>
      </p:sp>
      <p:grpSp>
        <p:nvGrpSpPr>
          <p:cNvPr id="31" name="Gruppe 30"/>
          <p:cNvGrpSpPr/>
          <p:nvPr userDrawn="1"/>
        </p:nvGrpSpPr>
        <p:grpSpPr>
          <a:xfrm>
            <a:off x="5466450" y="6027162"/>
            <a:ext cx="1272706" cy="669100"/>
            <a:chOff x="5387975" y="5659438"/>
            <a:chExt cx="1573213" cy="827087"/>
          </a:xfrm>
          <a:solidFill>
            <a:schemeClr val="tx1"/>
          </a:solidFill>
        </p:grpSpPr>
        <p:grpSp>
          <p:nvGrpSpPr>
            <p:cNvPr id="32" name="Gruppe 31"/>
            <p:cNvGrpSpPr/>
            <p:nvPr userDrawn="1"/>
          </p:nvGrpSpPr>
          <p:grpSpPr>
            <a:xfrm>
              <a:off x="5387975" y="6407150"/>
              <a:ext cx="1573213" cy="79375"/>
              <a:chOff x="5387975" y="6407150"/>
              <a:chExt cx="1573213" cy="79375"/>
            </a:xfrm>
            <a:grpFill/>
          </p:grpSpPr>
          <p:sp>
            <p:nvSpPr>
              <p:cNvPr id="37" name="Freeform 29"/>
              <p:cNvSpPr>
                <a:spLocks noEditPoints="1"/>
              </p:cNvSpPr>
              <p:nvPr userDrawn="1"/>
            </p:nvSpPr>
            <p:spPr bwMode="auto">
              <a:xfrm>
                <a:off x="5387975" y="6407150"/>
                <a:ext cx="71438"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8" name="Freeform 30"/>
              <p:cNvSpPr>
                <a:spLocks noEditPoints="1"/>
              </p:cNvSpPr>
              <p:nvPr userDrawn="1"/>
            </p:nvSpPr>
            <p:spPr bwMode="auto">
              <a:xfrm>
                <a:off x="5484813" y="6407150"/>
                <a:ext cx="73025"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9" name="Freeform 31"/>
              <p:cNvSpPr>
                <a:spLocks/>
              </p:cNvSpPr>
              <p:nvPr userDrawn="1"/>
            </p:nvSpPr>
            <p:spPr bwMode="auto">
              <a:xfrm>
                <a:off x="5586413" y="6407150"/>
                <a:ext cx="52388" cy="7620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0" name="Freeform 32"/>
              <p:cNvSpPr>
                <a:spLocks noEditPoints="1"/>
              </p:cNvSpPr>
              <p:nvPr userDrawn="1"/>
            </p:nvSpPr>
            <p:spPr bwMode="auto">
              <a:xfrm>
                <a:off x="5670550" y="6407150"/>
                <a:ext cx="55563" cy="76200"/>
              </a:xfrm>
              <a:custGeom>
                <a:avLst/>
                <a:gdLst>
                  <a:gd name="T0" fmla="*/ 0 w 17"/>
                  <a:gd name="T1" fmla="*/ 0 h 23"/>
                  <a:gd name="T2" fmla="*/ 0 w 17"/>
                  <a:gd name="T3" fmla="*/ 0 h 23"/>
                  <a:gd name="T4" fmla="*/ 9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9" y="0"/>
                      <a:pt x="9" y="0"/>
                      <a:pt x="9"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0" y="19"/>
                      <a:pt x="11" y="18"/>
                      <a:pt x="11" y="16"/>
                    </a:cubicBezTo>
                    <a:cubicBezTo>
                      <a:pt x="11" y="15"/>
                      <a:pt x="10"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1" name="Freeform 33"/>
              <p:cNvSpPr>
                <a:spLocks noEditPoints="1"/>
              </p:cNvSpPr>
              <p:nvPr userDrawn="1"/>
            </p:nvSpPr>
            <p:spPr bwMode="auto">
              <a:xfrm>
                <a:off x="5759450" y="6407150"/>
                <a:ext cx="58738" cy="79375"/>
              </a:xfrm>
              <a:custGeom>
                <a:avLst/>
                <a:gdLst>
                  <a:gd name="T0" fmla="*/ 0 w 18"/>
                  <a:gd name="T1" fmla="*/ 18 h 24"/>
                  <a:gd name="T2" fmla="*/ 0 w 18"/>
                  <a:gd name="T3" fmla="*/ 12 h 24"/>
                  <a:gd name="T4" fmla="*/ 0 w 18"/>
                  <a:gd name="T5" fmla="*/ 5 h 24"/>
                  <a:gd name="T6" fmla="*/ 9 w 18"/>
                  <a:gd name="T7" fmla="*/ 0 h 24"/>
                  <a:gd name="T8" fmla="*/ 18 w 18"/>
                  <a:gd name="T9" fmla="*/ 5 h 24"/>
                  <a:gd name="T10" fmla="*/ 18 w 18"/>
                  <a:gd name="T11" fmla="*/ 12 h 24"/>
                  <a:gd name="T12" fmla="*/ 18 w 18"/>
                  <a:gd name="T13" fmla="*/ 18 h 24"/>
                  <a:gd name="T14" fmla="*/ 9 w 18"/>
                  <a:gd name="T15" fmla="*/ 24 h 24"/>
                  <a:gd name="T16" fmla="*/ 0 w 18"/>
                  <a:gd name="T17" fmla="*/ 18 h 24"/>
                  <a:gd name="T18" fmla="*/ 12 w 18"/>
                  <a:gd name="T19" fmla="*/ 16 h 24"/>
                  <a:gd name="T20" fmla="*/ 12 w 18"/>
                  <a:gd name="T21" fmla="*/ 12 h 24"/>
                  <a:gd name="T22" fmla="*/ 12 w 18"/>
                  <a:gd name="T23" fmla="*/ 7 h 24"/>
                  <a:gd name="T24" fmla="*/ 9 w 18"/>
                  <a:gd name="T25" fmla="*/ 5 h 24"/>
                  <a:gd name="T26" fmla="*/ 6 w 18"/>
                  <a:gd name="T27" fmla="*/ 7 h 24"/>
                  <a:gd name="T28" fmla="*/ 6 w 18"/>
                  <a:gd name="T29" fmla="*/ 12 h 24"/>
                  <a:gd name="T30" fmla="*/ 6 w 18"/>
                  <a:gd name="T31" fmla="*/ 16 h 24"/>
                  <a:gd name="T32" fmla="*/ 9 w 18"/>
                  <a:gd name="T33" fmla="*/ 18 h 24"/>
                  <a:gd name="T34" fmla="*/ 12 w 18"/>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24">
                    <a:moveTo>
                      <a:pt x="0" y="18"/>
                    </a:moveTo>
                    <a:cubicBezTo>
                      <a:pt x="0" y="16"/>
                      <a:pt x="0" y="15"/>
                      <a:pt x="0" y="12"/>
                    </a:cubicBezTo>
                    <a:cubicBezTo>
                      <a:pt x="0" y="9"/>
                      <a:pt x="0" y="7"/>
                      <a:pt x="0" y="5"/>
                    </a:cubicBezTo>
                    <a:cubicBezTo>
                      <a:pt x="2" y="2"/>
                      <a:pt x="5" y="0"/>
                      <a:pt x="9" y="0"/>
                    </a:cubicBezTo>
                    <a:cubicBezTo>
                      <a:pt x="13" y="0"/>
                      <a:pt x="17" y="2"/>
                      <a:pt x="18" y="5"/>
                    </a:cubicBezTo>
                    <a:cubicBezTo>
                      <a:pt x="18" y="7"/>
                      <a:pt x="18" y="9"/>
                      <a:pt x="18" y="12"/>
                    </a:cubicBezTo>
                    <a:cubicBezTo>
                      <a:pt x="18" y="15"/>
                      <a:pt x="18" y="16"/>
                      <a:pt x="18" y="18"/>
                    </a:cubicBezTo>
                    <a:cubicBezTo>
                      <a:pt x="17" y="22"/>
                      <a:pt x="13" y="24"/>
                      <a:pt x="9" y="24"/>
                    </a:cubicBezTo>
                    <a:cubicBezTo>
                      <a:pt x="5" y="24"/>
                      <a:pt x="2" y="22"/>
                      <a:pt x="0" y="18"/>
                    </a:cubicBezTo>
                    <a:close/>
                    <a:moveTo>
                      <a:pt x="12" y="16"/>
                    </a:moveTo>
                    <a:cubicBezTo>
                      <a:pt x="12" y="16"/>
                      <a:pt x="12" y="14"/>
                      <a:pt x="12" y="12"/>
                    </a:cubicBezTo>
                    <a:cubicBezTo>
                      <a:pt x="12"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2" name="Freeform 34"/>
              <p:cNvSpPr>
                <a:spLocks noEditPoints="1"/>
              </p:cNvSpPr>
              <p:nvPr userDrawn="1"/>
            </p:nvSpPr>
            <p:spPr bwMode="auto">
              <a:xfrm>
                <a:off x="5849938" y="6407150"/>
                <a:ext cx="61913" cy="76200"/>
              </a:xfrm>
              <a:custGeom>
                <a:avLst/>
                <a:gdLst>
                  <a:gd name="T0" fmla="*/ 13 w 19"/>
                  <a:gd name="T1" fmla="*/ 23 h 23"/>
                  <a:gd name="T2" fmla="*/ 12 w 19"/>
                  <a:gd name="T3" fmla="*/ 23 h 23"/>
                  <a:gd name="T4" fmla="*/ 9 w 19"/>
                  <a:gd name="T5" fmla="*/ 15 h 23"/>
                  <a:gd name="T6" fmla="*/ 7 w 19"/>
                  <a:gd name="T7" fmla="*/ 15 h 23"/>
                  <a:gd name="T8" fmla="*/ 6 w 19"/>
                  <a:gd name="T9" fmla="*/ 15 h 23"/>
                  <a:gd name="T10" fmla="*/ 6 w 19"/>
                  <a:gd name="T11" fmla="*/ 23 h 23"/>
                  <a:gd name="T12" fmla="*/ 6 w 19"/>
                  <a:gd name="T13" fmla="*/ 23 h 23"/>
                  <a:gd name="T14" fmla="*/ 1 w 19"/>
                  <a:gd name="T15" fmla="*/ 23 h 23"/>
                  <a:gd name="T16" fmla="*/ 0 w 19"/>
                  <a:gd name="T17" fmla="*/ 23 h 23"/>
                  <a:gd name="T18" fmla="*/ 0 w 19"/>
                  <a:gd name="T19" fmla="*/ 0 h 23"/>
                  <a:gd name="T20" fmla="*/ 1 w 19"/>
                  <a:gd name="T21" fmla="*/ 0 h 23"/>
                  <a:gd name="T22" fmla="*/ 10 w 19"/>
                  <a:gd name="T23" fmla="*/ 0 h 23"/>
                  <a:gd name="T24" fmla="*/ 19 w 19"/>
                  <a:gd name="T25" fmla="*/ 8 h 23"/>
                  <a:gd name="T26" fmla="*/ 15 w 19"/>
                  <a:gd name="T27" fmla="*/ 14 h 23"/>
                  <a:gd name="T28" fmla="*/ 19 w 19"/>
                  <a:gd name="T29" fmla="*/ 23 h 23"/>
                  <a:gd name="T30" fmla="*/ 19 w 19"/>
                  <a:gd name="T31" fmla="*/ 23 h 23"/>
                  <a:gd name="T32" fmla="*/ 13 w 19"/>
                  <a:gd name="T33" fmla="*/ 23 h 23"/>
                  <a:gd name="T34" fmla="*/ 13 w 19"/>
                  <a:gd name="T35" fmla="*/ 8 h 23"/>
                  <a:gd name="T36" fmla="*/ 10 w 19"/>
                  <a:gd name="T37" fmla="*/ 5 h 23"/>
                  <a:gd name="T38" fmla="*/ 7 w 19"/>
                  <a:gd name="T39" fmla="*/ 5 h 23"/>
                  <a:gd name="T40" fmla="*/ 6 w 19"/>
                  <a:gd name="T41" fmla="*/ 5 h 23"/>
                  <a:gd name="T42" fmla="*/ 6 w 19"/>
                  <a:gd name="T43" fmla="*/ 10 h 23"/>
                  <a:gd name="T44" fmla="*/ 7 w 19"/>
                  <a:gd name="T45" fmla="*/ 10 h 23"/>
                  <a:gd name="T46" fmla="*/ 10 w 19"/>
                  <a:gd name="T47" fmla="*/ 10 h 23"/>
                  <a:gd name="T48" fmla="*/ 13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3" y="23"/>
                    </a:moveTo>
                    <a:cubicBezTo>
                      <a:pt x="13" y="23"/>
                      <a:pt x="12" y="23"/>
                      <a:pt x="12" y="23"/>
                    </a:cubicBezTo>
                    <a:cubicBezTo>
                      <a:pt x="9" y="15"/>
                      <a:pt x="9" y="15"/>
                      <a:pt x="9" y="15"/>
                    </a:cubicBezTo>
                    <a:cubicBezTo>
                      <a:pt x="7" y="15"/>
                      <a:pt x="7" y="15"/>
                      <a:pt x="7" y="15"/>
                    </a:cubicBezTo>
                    <a:cubicBezTo>
                      <a:pt x="7" y="15"/>
                      <a:pt x="6" y="15"/>
                      <a:pt x="6" y="15"/>
                    </a:cubicBezTo>
                    <a:cubicBezTo>
                      <a:pt x="6" y="23"/>
                      <a:pt x="6" y="23"/>
                      <a:pt x="6" y="23"/>
                    </a:cubicBezTo>
                    <a:cubicBezTo>
                      <a:pt x="6" y="23"/>
                      <a:pt x="6" y="23"/>
                      <a:pt x="6" y="23"/>
                    </a:cubicBezTo>
                    <a:cubicBezTo>
                      <a:pt x="1" y="23"/>
                      <a:pt x="1" y="23"/>
                      <a:pt x="1" y="23"/>
                    </a:cubicBezTo>
                    <a:cubicBezTo>
                      <a:pt x="1" y="23"/>
                      <a:pt x="0" y="23"/>
                      <a:pt x="0" y="23"/>
                    </a:cubicBezTo>
                    <a:cubicBezTo>
                      <a:pt x="0" y="0"/>
                      <a:pt x="0" y="0"/>
                      <a:pt x="0" y="0"/>
                    </a:cubicBezTo>
                    <a:cubicBezTo>
                      <a:pt x="0" y="0"/>
                      <a:pt x="1" y="0"/>
                      <a:pt x="1" y="0"/>
                    </a:cubicBezTo>
                    <a:cubicBezTo>
                      <a:pt x="10" y="0"/>
                      <a:pt x="10" y="0"/>
                      <a:pt x="10" y="0"/>
                    </a:cubicBezTo>
                    <a:cubicBezTo>
                      <a:pt x="16" y="0"/>
                      <a:pt x="19" y="3"/>
                      <a:pt x="19" y="8"/>
                    </a:cubicBezTo>
                    <a:cubicBezTo>
                      <a:pt x="19" y="10"/>
                      <a:pt x="17" y="13"/>
                      <a:pt x="15" y="14"/>
                    </a:cubicBezTo>
                    <a:cubicBezTo>
                      <a:pt x="19" y="23"/>
                      <a:pt x="19" y="23"/>
                      <a:pt x="19" y="23"/>
                    </a:cubicBezTo>
                    <a:cubicBezTo>
                      <a:pt x="19" y="23"/>
                      <a:pt x="19" y="23"/>
                      <a:pt x="19" y="23"/>
                    </a:cubicBezTo>
                    <a:lnTo>
                      <a:pt x="13" y="23"/>
                    </a:lnTo>
                    <a:close/>
                    <a:moveTo>
                      <a:pt x="13" y="8"/>
                    </a:moveTo>
                    <a:cubicBezTo>
                      <a:pt x="13" y="6"/>
                      <a:pt x="12" y="5"/>
                      <a:pt x="10" y="5"/>
                    </a:cubicBezTo>
                    <a:cubicBezTo>
                      <a:pt x="7" y="5"/>
                      <a:pt x="7" y="5"/>
                      <a:pt x="7" y="5"/>
                    </a:cubicBezTo>
                    <a:cubicBezTo>
                      <a:pt x="7" y="5"/>
                      <a:pt x="6" y="5"/>
                      <a:pt x="6" y="5"/>
                    </a:cubicBezTo>
                    <a:cubicBezTo>
                      <a:pt x="6" y="10"/>
                      <a:pt x="6" y="10"/>
                      <a:pt x="6" y="10"/>
                    </a:cubicBezTo>
                    <a:cubicBezTo>
                      <a:pt x="6" y="10"/>
                      <a:pt x="7" y="10"/>
                      <a:pt x="7" y="10"/>
                    </a:cubicBezTo>
                    <a:cubicBezTo>
                      <a:pt x="10" y="10"/>
                      <a:pt x="10" y="10"/>
                      <a:pt x="10" y="10"/>
                    </a:cubicBezTo>
                    <a:cubicBezTo>
                      <a:pt x="12" y="10"/>
                      <a:pt x="13" y="9"/>
                      <a:pt x="13"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3" name="Freeform 35"/>
              <p:cNvSpPr>
                <a:spLocks/>
              </p:cNvSpPr>
              <p:nvPr userDrawn="1"/>
            </p:nvSpPr>
            <p:spPr bwMode="auto">
              <a:xfrm>
                <a:off x="5942013" y="6407150"/>
                <a:ext cx="61913" cy="79375"/>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9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6"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8" y="10"/>
                      <a:pt x="19" y="10"/>
                      <a:pt x="19" y="11"/>
                    </a:cubicBezTo>
                    <a:cubicBezTo>
                      <a:pt x="19" y="12"/>
                      <a:pt x="19" y="12"/>
                      <a:pt x="19" y="12"/>
                    </a:cubicBezTo>
                    <a:cubicBezTo>
                      <a:pt x="19" y="15"/>
                      <a:pt x="18" y="16"/>
                      <a:pt x="18" y="18"/>
                    </a:cubicBezTo>
                    <a:cubicBezTo>
                      <a:pt x="17" y="22"/>
                      <a:pt x="14" y="24"/>
                      <a:pt x="9" y="24"/>
                    </a:cubicBezTo>
                    <a:cubicBezTo>
                      <a:pt x="5" y="24"/>
                      <a:pt x="2" y="22"/>
                      <a:pt x="1" y="18"/>
                    </a:cubicBezTo>
                    <a:cubicBezTo>
                      <a:pt x="0" y="16"/>
                      <a:pt x="0" y="15"/>
                      <a:pt x="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4" name="Freeform 36"/>
              <p:cNvSpPr>
                <a:spLocks/>
              </p:cNvSpPr>
              <p:nvPr userDrawn="1"/>
            </p:nvSpPr>
            <p:spPr bwMode="auto">
              <a:xfrm>
                <a:off x="6081713" y="6407150"/>
                <a:ext cx="61913" cy="79375"/>
              </a:xfrm>
              <a:custGeom>
                <a:avLst/>
                <a:gdLst>
                  <a:gd name="T0" fmla="*/ 0 w 19"/>
                  <a:gd name="T1" fmla="*/ 14 h 24"/>
                  <a:gd name="T2" fmla="*/ 0 w 19"/>
                  <a:gd name="T3" fmla="*/ 0 h 24"/>
                  <a:gd name="T4" fmla="*/ 1 w 19"/>
                  <a:gd name="T5" fmla="*/ 0 h 24"/>
                  <a:gd name="T6" fmla="*/ 6 w 19"/>
                  <a:gd name="T7" fmla="*/ 0 h 24"/>
                  <a:gd name="T8" fmla="*/ 6 w 19"/>
                  <a:gd name="T9" fmla="*/ 0 h 24"/>
                  <a:gd name="T10" fmla="*/ 6 w 19"/>
                  <a:gd name="T11" fmla="*/ 15 h 24"/>
                  <a:gd name="T12" fmla="*/ 10 w 19"/>
                  <a:gd name="T13" fmla="*/ 18 h 24"/>
                  <a:gd name="T14" fmla="*/ 13 w 19"/>
                  <a:gd name="T15" fmla="*/ 15 h 24"/>
                  <a:gd name="T16" fmla="*/ 13 w 19"/>
                  <a:gd name="T17" fmla="*/ 0 h 24"/>
                  <a:gd name="T18" fmla="*/ 13 w 19"/>
                  <a:gd name="T19" fmla="*/ 0 h 24"/>
                  <a:gd name="T20" fmla="*/ 19 w 19"/>
                  <a:gd name="T21" fmla="*/ 0 h 24"/>
                  <a:gd name="T22" fmla="*/ 19 w 19"/>
                  <a:gd name="T23" fmla="*/ 0 h 24"/>
                  <a:gd name="T24" fmla="*/ 19 w 19"/>
                  <a:gd name="T25" fmla="*/ 14 h 24"/>
                  <a:gd name="T26" fmla="*/ 10 w 19"/>
                  <a:gd name="T27" fmla="*/ 24 h 24"/>
                  <a:gd name="T28" fmla="*/ 0 w 19"/>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 h="24">
                    <a:moveTo>
                      <a:pt x="0" y="14"/>
                    </a:moveTo>
                    <a:cubicBezTo>
                      <a:pt x="0" y="0"/>
                      <a:pt x="0" y="0"/>
                      <a:pt x="0" y="0"/>
                    </a:cubicBezTo>
                    <a:cubicBezTo>
                      <a:pt x="0" y="0"/>
                      <a:pt x="1" y="0"/>
                      <a:pt x="1" y="0"/>
                    </a:cubicBezTo>
                    <a:cubicBezTo>
                      <a:pt x="6" y="0"/>
                      <a:pt x="6" y="0"/>
                      <a:pt x="6" y="0"/>
                    </a:cubicBezTo>
                    <a:cubicBezTo>
                      <a:pt x="6" y="0"/>
                      <a:pt x="6" y="0"/>
                      <a:pt x="6" y="0"/>
                    </a:cubicBezTo>
                    <a:cubicBezTo>
                      <a:pt x="6" y="15"/>
                      <a:pt x="6" y="15"/>
                      <a:pt x="6" y="15"/>
                    </a:cubicBezTo>
                    <a:cubicBezTo>
                      <a:pt x="6" y="17"/>
                      <a:pt x="8" y="18"/>
                      <a:pt x="10" y="18"/>
                    </a:cubicBezTo>
                    <a:cubicBezTo>
                      <a:pt x="12" y="18"/>
                      <a:pt x="13" y="17"/>
                      <a:pt x="13" y="15"/>
                    </a:cubicBezTo>
                    <a:cubicBezTo>
                      <a:pt x="13" y="0"/>
                      <a:pt x="13" y="0"/>
                      <a:pt x="13" y="0"/>
                    </a:cubicBezTo>
                    <a:cubicBezTo>
                      <a:pt x="13" y="0"/>
                      <a:pt x="13" y="0"/>
                      <a:pt x="13" y="0"/>
                    </a:cubicBezTo>
                    <a:cubicBezTo>
                      <a:pt x="19" y="0"/>
                      <a:pt x="19" y="0"/>
                      <a:pt x="19" y="0"/>
                    </a:cubicBezTo>
                    <a:cubicBezTo>
                      <a:pt x="19" y="0"/>
                      <a:pt x="19" y="0"/>
                      <a:pt x="19" y="0"/>
                    </a:cubicBezTo>
                    <a:cubicBezTo>
                      <a:pt x="19" y="14"/>
                      <a:pt x="19" y="14"/>
                      <a:pt x="19" y="14"/>
                    </a:cubicBezTo>
                    <a:cubicBezTo>
                      <a:pt x="19" y="20"/>
                      <a:pt x="15" y="24"/>
                      <a:pt x="10" y="24"/>
                    </a:cubicBezTo>
                    <a:cubicBezTo>
                      <a:pt x="4" y="24"/>
                      <a:pt x="0" y="20"/>
                      <a:pt x="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5" name="Freeform 37"/>
              <p:cNvSpPr>
                <a:spLocks/>
              </p:cNvSpPr>
              <p:nvPr userDrawn="1"/>
            </p:nvSpPr>
            <p:spPr bwMode="auto">
              <a:xfrm>
                <a:off x="6175375" y="6407150"/>
                <a:ext cx="61913" cy="7620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8 w 19"/>
                  <a:gd name="T17" fmla="*/ 0 h 23"/>
                  <a:gd name="T18" fmla="*/ 19 w 19"/>
                  <a:gd name="T19" fmla="*/ 0 h 23"/>
                  <a:gd name="T20" fmla="*/ 19 w 19"/>
                  <a:gd name="T21" fmla="*/ 23 h 23"/>
                  <a:gd name="T22" fmla="*/ 18 w 19"/>
                  <a:gd name="T23" fmla="*/ 23 h 23"/>
                  <a:gd name="T24" fmla="*/ 13 w 19"/>
                  <a:gd name="T25" fmla="*/ 23 h 23"/>
                  <a:gd name="T26" fmla="*/ 13 w 19"/>
                  <a:gd name="T27" fmla="*/ 23 h 23"/>
                  <a:gd name="T28" fmla="*/ 6 w 19"/>
                  <a:gd name="T29" fmla="*/ 10 h 23"/>
                  <a:gd name="T30" fmla="*/ 6 w 19"/>
                  <a:gd name="T31" fmla="*/ 10 h 23"/>
                  <a:gd name="T32" fmla="*/ 6 w 19"/>
                  <a:gd name="T33" fmla="*/ 23 h 23"/>
                  <a:gd name="T34" fmla="*/ 5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0"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3" y="0"/>
                      <a:pt x="14" y="0"/>
                    </a:cubicBezTo>
                    <a:cubicBezTo>
                      <a:pt x="18" y="0"/>
                      <a:pt x="18" y="0"/>
                      <a:pt x="18" y="0"/>
                    </a:cubicBezTo>
                    <a:cubicBezTo>
                      <a:pt x="19" y="0"/>
                      <a:pt x="19" y="0"/>
                      <a:pt x="19" y="0"/>
                    </a:cubicBezTo>
                    <a:cubicBezTo>
                      <a:pt x="19" y="23"/>
                      <a:pt x="19" y="23"/>
                      <a:pt x="19" y="23"/>
                    </a:cubicBezTo>
                    <a:cubicBezTo>
                      <a:pt x="19" y="23"/>
                      <a:pt x="19" y="23"/>
                      <a:pt x="18" y="23"/>
                    </a:cubicBezTo>
                    <a:cubicBezTo>
                      <a:pt x="13" y="23"/>
                      <a:pt x="13" y="23"/>
                      <a:pt x="13"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5" y="23"/>
                    </a:cubicBezTo>
                    <a:cubicBezTo>
                      <a:pt x="1" y="23"/>
                      <a:pt x="1" y="23"/>
                      <a:pt x="1"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6" name="Freeform 38"/>
              <p:cNvSpPr>
                <a:spLocks/>
              </p:cNvSpPr>
              <p:nvPr userDrawn="1"/>
            </p:nvSpPr>
            <p:spPr bwMode="auto">
              <a:xfrm>
                <a:off x="6270625"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7" name="Freeform 39"/>
              <p:cNvSpPr>
                <a:spLocks/>
              </p:cNvSpPr>
              <p:nvPr userDrawn="1"/>
            </p:nvSpPr>
            <p:spPr bwMode="auto">
              <a:xfrm>
                <a:off x="6319838" y="6407150"/>
                <a:ext cx="68263" cy="7620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6"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3" y="23"/>
                      <a:pt x="13" y="23"/>
                    </a:cubicBezTo>
                    <a:lnTo>
                      <a:pt x="8"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8" name="Freeform 40"/>
              <p:cNvSpPr>
                <a:spLocks/>
              </p:cNvSpPr>
              <p:nvPr userDrawn="1"/>
            </p:nvSpPr>
            <p:spPr bwMode="auto">
              <a:xfrm>
                <a:off x="6416675" y="6407150"/>
                <a:ext cx="52388" cy="7620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9" name="Freeform 41"/>
              <p:cNvSpPr>
                <a:spLocks noEditPoints="1"/>
              </p:cNvSpPr>
              <p:nvPr userDrawn="1"/>
            </p:nvSpPr>
            <p:spPr bwMode="auto">
              <a:xfrm>
                <a:off x="6502400" y="6407150"/>
                <a:ext cx="58738" cy="76200"/>
              </a:xfrm>
              <a:custGeom>
                <a:avLst/>
                <a:gdLst>
                  <a:gd name="T0" fmla="*/ 12 w 18"/>
                  <a:gd name="T1" fmla="*/ 23 h 23"/>
                  <a:gd name="T2" fmla="*/ 12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10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5"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0" name="Freeform 42"/>
              <p:cNvSpPr>
                <a:spLocks/>
              </p:cNvSpPr>
              <p:nvPr userDrawn="1"/>
            </p:nvSpPr>
            <p:spPr bwMode="auto">
              <a:xfrm>
                <a:off x="6589713" y="6407150"/>
                <a:ext cx="61913" cy="79375"/>
              </a:xfrm>
              <a:custGeom>
                <a:avLst/>
                <a:gdLst>
                  <a:gd name="T0" fmla="*/ 0 w 19"/>
                  <a:gd name="T1" fmla="*/ 20 h 24"/>
                  <a:gd name="T2" fmla="*/ 0 w 19"/>
                  <a:gd name="T3" fmla="*/ 20 h 24"/>
                  <a:gd name="T4" fmla="*/ 3 w 19"/>
                  <a:gd name="T5" fmla="*/ 16 h 24"/>
                  <a:gd name="T6" fmla="*/ 3 w 19"/>
                  <a:gd name="T7" fmla="*/ 16 h 24"/>
                  <a:gd name="T8" fmla="*/ 9 w 19"/>
                  <a:gd name="T9" fmla="*/ 19 h 24"/>
                  <a:gd name="T10" fmla="*/ 13 w 19"/>
                  <a:gd name="T11" fmla="*/ 16 h 24"/>
                  <a:gd name="T12" fmla="*/ 10 w 19"/>
                  <a:gd name="T13" fmla="*/ 14 h 24"/>
                  <a:gd name="T14" fmla="*/ 8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9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3" y="16"/>
                    </a:cubicBezTo>
                    <a:cubicBezTo>
                      <a:pt x="5" y="17"/>
                      <a:pt x="7" y="19"/>
                      <a:pt x="9" y="19"/>
                    </a:cubicBezTo>
                    <a:cubicBezTo>
                      <a:pt x="11" y="19"/>
                      <a:pt x="13" y="18"/>
                      <a:pt x="13" y="16"/>
                    </a:cubicBezTo>
                    <a:cubicBezTo>
                      <a:pt x="13" y="15"/>
                      <a:pt x="12" y="15"/>
                      <a:pt x="10" y="14"/>
                    </a:cubicBezTo>
                    <a:cubicBezTo>
                      <a:pt x="8" y="14"/>
                      <a:pt x="8" y="14"/>
                      <a:pt x="8" y="14"/>
                    </a:cubicBezTo>
                    <a:cubicBezTo>
                      <a:pt x="3"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9" y="5"/>
                    </a:cubicBezTo>
                    <a:cubicBezTo>
                      <a:pt x="8" y="5"/>
                      <a:pt x="7" y="6"/>
                      <a:pt x="7" y="7"/>
                    </a:cubicBezTo>
                    <a:cubicBezTo>
                      <a:pt x="7" y="8"/>
                      <a:pt x="8" y="8"/>
                      <a:pt x="10" y="9"/>
                    </a:cubicBezTo>
                    <a:cubicBezTo>
                      <a:pt x="11" y="9"/>
                      <a:pt x="11" y="9"/>
                      <a:pt x="11" y="9"/>
                    </a:cubicBezTo>
                    <a:cubicBezTo>
                      <a:pt x="16" y="10"/>
                      <a:pt x="19" y="12"/>
                      <a:pt x="19" y="16"/>
                    </a:cubicBezTo>
                    <a:cubicBezTo>
                      <a:pt x="19" y="21"/>
                      <a:pt x="15" y="24"/>
                      <a:pt x="9" y="24"/>
                    </a:cubicBezTo>
                    <a:cubicBezTo>
                      <a:pt x="6" y="24"/>
                      <a:pt x="2" y="22"/>
                      <a:pt x="0"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1" name="Freeform 43"/>
              <p:cNvSpPr>
                <a:spLocks/>
              </p:cNvSpPr>
              <p:nvPr userDrawn="1"/>
            </p:nvSpPr>
            <p:spPr bwMode="auto">
              <a:xfrm>
                <a:off x="6681788"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2" name="Freeform 44"/>
              <p:cNvSpPr>
                <a:spLocks/>
              </p:cNvSpPr>
              <p:nvPr userDrawn="1"/>
            </p:nvSpPr>
            <p:spPr bwMode="auto">
              <a:xfrm>
                <a:off x="6729413" y="6407150"/>
                <a:ext cx="61913" cy="76200"/>
              </a:xfrm>
              <a:custGeom>
                <a:avLst/>
                <a:gdLst>
                  <a:gd name="T0" fmla="*/ 7 w 19"/>
                  <a:gd name="T1" fmla="*/ 23 h 23"/>
                  <a:gd name="T2" fmla="*/ 7 w 19"/>
                  <a:gd name="T3" fmla="*/ 23 h 23"/>
                  <a:gd name="T4" fmla="*/ 7 w 19"/>
                  <a:gd name="T5" fmla="*/ 23 h 23"/>
                  <a:gd name="T6" fmla="*/ 7 w 19"/>
                  <a:gd name="T7" fmla="*/ 23 h 23"/>
                  <a:gd name="T8" fmla="*/ 7 w 19"/>
                  <a:gd name="T9" fmla="*/ 23 h 23"/>
                  <a:gd name="T10" fmla="*/ 7 w 19"/>
                  <a:gd name="T11" fmla="*/ 6 h 23"/>
                  <a:gd name="T12" fmla="*/ 6 w 19"/>
                  <a:gd name="T13" fmla="*/ 5 h 23"/>
                  <a:gd name="T14" fmla="*/ 6 w 19"/>
                  <a:gd name="T15" fmla="*/ 5 h 23"/>
                  <a:gd name="T16" fmla="*/ 1 w 19"/>
                  <a:gd name="T17" fmla="*/ 5 h 23"/>
                  <a:gd name="T18" fmla="*/ 1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1 w 19"/>
                  <a:gd name="T31" fmla="*/ 0 h 23"/>
                  <a:gd name="T32" fmla="*/ 1 w 19"/>
                  <a:gd name="T33" fmla="*/ 0 h 23"/>
                  <a:gd name="T34" fmla="*/ 18 w 19"/>
                  <a:gd name="T35" fmla="*/ 0 h 23"/>
                  <a:gd name="T36" fmla="*/ 19 w 19"/>
                  <a:gd name="T37" fmla="*/ 0 h 23"/>
                  <a:gd name="T38" fmla="*/ 19 w 19"/>
                  <a:gd name="T39" fmla="*/ 0 h 23"/>
                  <a:gd name="T40" fmla="*/ 19 w 19"/>
                  <a:gd name="T41" fmla="*/ 0 h 23"/>
                  <a:gd name="T42" fmla="*/ 19 w 19"/>
                  <a:gd name="T43" fmla="*/ 5 h 23"/>
                  <a:gd name="T44" fmla="*/ 19 w 19"/>
                  <a:gd name="T45" fmla="*/ 5 h 23"/>
                  <a:gd name="T46" fmla="*/ 19 w 19"/>
                  <a:gd name="T47" fmla="*/ 5 h 23"/>
                  <a:gd name="T48" fmla="*/ 18 w 19"/>
                  <a:gd name="T49" fmla="*/ 5 h 23"/>
                  <a:gd name="T50" fmla="*/ 13 w 19"/>
                  <a:gd name="T51" fmla="*/ 5 h 23"/>
                  <a:gd name="T52" fmla="*/ 13 w 19"/>
                  <a:gd name="T53" fmla="*/ 5 h 23"/>
                  <a:gd name="T54" fmla="*/ 13 w 19"/>
                  <a:gd name="T55" fmla="*/ 6 h 23"/>
                  <a:gd name="T56" fmla="*/ 13 w 19"/>
                  <a:gd name="T57" fmla="*/ 6 h 23"/>
                  <a:gd name="T58" fmla="*/ 13 w 19"/>
                  <a:gd name="T59" fmla="*/ 23 h 23"/>
                  <a:gd name="T60" fmla="*/ 13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7" y="23"/>
                    </a:cubicBezTo>
                    <a:cubicBezTo>
                      <a:pt x="7" y="23"/>
                      <a:pt x="7" y="23"/>
                      <a:pt x="7" y="23"/>
                    </a:cubicBezTo>
                    <a:cubicBezTo>
                      <a:pt x="7" y="23"/>
                      <a:pt x="7" y="23"/>
                      <a:pt x="7" y="23"/>
                    </a:cubicBezTo>
                    <a:cubicBezTo>
                      <a:pt x="7" y="6"/>
                      <a:pt x="7" y="6"/>
                      <a:pt x="7" y="6"/>
                    </a:cubicBezTo>
                    <a:cubicBezTo>
                      <a:pt x="7" y="6"/>
                      <a:pt x="7" y="5"/>
                      <a:pt x="6" y="5"/>
                    </a:cubicBezTo>
                    <a:cubicBezTo>
                      <a:pt x="6" y="5"/>
                      <a:pt x="6" y="5"/>
                      <a:pt x="6" y="5"/>
                    </a:cubicBezTo>
                    <a:cubicBezTo>
                      <a:pt x="1" y="5"/>
                      <a:pt x="1" y="5"/>
                      <a:pt x="1" y="5"/>
                    </a:cubicBezTo>
                    <a:cubicBezTo>
                      <a:pt x="1" y="5"/>
                      <a:pt x="1" y="5"/>
                      <a:pt x="1" y="5"/>
                    </a:cubicBezTo>
                    <a:cubicBezTo>
                      <a:pt x="1" y="5"/>
                      <a:pt x="1" y="5"/>
                      <a:pt x="0" y="5"/>
                    </a:cubicBezTo>
                    <a:cubicBezTo>
                      <a:pt x="0" y="5"/>
                      <a:pt x="0" y="5"/>
                      <a:pt x="0" y="5"/>
                    </a:cubicBezTo>
                    <a:cubicBezTo>
                      <a:pt x="0" y="5"/>
                      <a:pt x="0" y="5"/>
                      <a:pt x="0" y="5"/>
                    </a:cubicBezTo>
                    <a:cubicBezTo>
                      <a:pt x="0" y="5"/>
                      <a:pt x="0" y="5"/>
                      <a:pt x="0" y="5"/>
                    </a:cubicBezTo>
                    <a:cubicBezTo>
                      <a:pt x="0" y="0"/>
                      <a:pt x="0" y="0"/>
                      <a:pt x="0" y="0"/>
                    </a:cubicBezTo>
                    <a:cubicBezTo>
                      <a:pt x="0" y="0"/>
                      <a:pt x="0" y="0"/>
                      <a:pt x="1" y="0"/>
                    </a:cubicBezTo>
                    <a:cubicBezTo>
                      <a:pt x="1" y="0"/>
                      <a:pt x="1" y="0"/>
                      <a:pt x="1" y="0"/>
                    </a:cubicBezTo>
                    <a:cubicBezTo>
                      <a:pt x="18" y="0"/>
                      <a:pt x="18" y="0"/>
                      <a:pt x="18" y="0"/>
                    </a:cubicBezTo>
                    <a:cubicBezTo>
                      <a:pt x="19" y="0"/>
                      <a:pt x="19" y="0"/>
                      <a:pt x="19" y="0"/>
                    </a:cubicBezTo>
                    <a:cubicBezTo>
                      <a:pt x="19" y="0"/>
                      <a:pt x="19" y="0"/>
                      <a:pt x="19" y="0"/>
                    </a:cubicBezTo>
                    <a:cubicBezTo>
                      <a:pt x="19" y="0"/>
                      <a:pt x="19" y="0"/>
                      <a:pt x="19" y="0"/>
                    </a:cubicBezTo>
                    <a:cubicBezTo>
                      <a:pt x="19" y="5"/>
                      <a:pt x="19" y="5"/>
                      <a:pt x="19" y="5"/>
                    </a:cubicBezTo>
                    <a:cubicBezTo>
                      <a:pt x="19" y="5"/>
                      <a:pt x="19" y="5"/>
                      <a:pt x="19" y="5"/>
                    </a:cubicBezTo>
                    <a:cubicBezTo>
                      <a:pt x="19" y="5"/>
                      <a:pt x="19" y="5"/>
                      <a:pt x="19" y="5"/>
                    </a:cubicBezTo>
                    <a:cubicBezTo>
                      <a:pt x="18" y="5"/>
                      <a:pt x="18" y="5"/>
                      <a:pt x="18" y="5"/>
                    </a:cubicBezTo>
                    <a:cubicBezTo>
                      <a:pt x="13" y="5"/>
                      <a:pt x="13" y="5"/>
                      <a:pt x="13" y="5"/>
                    </a:cubicBezTo>
                    <a:cubicBezTo>
                      <a:pt x="13" y="5"/>
                      <a:pt x="13" y="5"/>
                      <a:pt x="13" y="5"/>
                    </a:cubicBezTo>
                    <a:cubicBezTo>
                      <a:pt x="13" y="5"/>
                      <a:pt x="13" y="6"/>
                      <a:pt x="13" y="6"/>
                    </a:cubicBezTo>
                    <a:cubicBezTo>
                      <a:pt x="13" y="6"/>
                      <a:pt x="13" y="6"/>
                      <a:pt x="13" y="6"/>
                    </a:cubicBezTo>
                    <a:cubicBezTo>
                      <a:pt x="13" y="23"/>
                      <a:pt x="13" y="23"/>
                      <a:pt x="13" y="23"/>
                    </a:cubicBezTo>
                    <a:cubicBezTo>
                      <a:pt x="13" y="23"/>
                      <a:pt x="13" y="23"/>
                      <a:pt x="13" y="23"/>
                    </a:cubicBezTo>
                    <a:cubicBezTo>
                      <a:pt x="13" y="23"/>
                      <a:pt x="13" y="23"/>
                      <a:pt x="12" y="23"/>
                    </a:cubicBezTo>
                    <a:cubicBezTo>
                      <a:pt x="12" y="23"/>
                      <a:pt x="12" y="23"/>
                      <a:pt x="12" y="23"/>
                    </a:cubicBezTo>
                    <a:lnTo>
                      <a:pt x="7"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3" name="Freeform 45"/>
              <p:cNvSpPr>
                <a:spLocks/>
              </p:cNvSpPr>
              <p:nvPr userDrawn="1"/>
            </p:nvSpPr>
            <p:spPr bwMode="auto">
              <a:xfrm>
                <a:off x="6821488" y="6407150"/>
                <a:ext cx="52388" cy="76200"/>
              </a:xfrm>
              <a:custGeom>
                <a:avLst/>
                <a:gdLst>
                  <a:gd name="T0" fmla="*/ 0 w 16"/>
                  <a:gd name="T1" fmla="*/ 0 h 23"/>
                  <a:gd name="T2" fmla="*/ 0 w 16"/>
                  <a:gd name="T3" fmla="*/ 0 h 23"/>
                  <a:gd name="T4" fmla="*/ 15 w 16"/>
                  <a:gd name="T5" fmla="*/ 0 h 23"/>
                  <a:gd name="T6" fmla="*/ 16 w 16"/>
                  <a:gd name="T7" fmla="*/ 0 h 23"/>
                  <a:gd name="T8" fmla="*/ 16 w 16"/>
                  <a:gd name="T9" fmla="*/ 5 h 23"/>
                  <a:gd name="T10" fmla="*/ 15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5 w 16"/>
                  <a:gd name="T37" fmla="*/ 18 h 23"/>
                  <a:gd name="T38" fmla="*/ 16 w 16"/>
                  <a:gd name="T39" fmla="*/ 19 h 23"/>
                  <a:gd name="T40" fmla="*/ 16 w 16"/>
                  <a:gd name="T41" fmla="*/ 23 h 23"/>
                  <a:gd name="T42" fmla="*/ 15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5" y="0"/>
                      <a:pt x="15" y="0"/>
                      <a:pt x="15" y="0"/>
                    </a:cubicBezTo>
                    <a:cubicBezTo>
                      <a:pt x="16" y="0"/>
                      <a:pt x="16" y="0"/>
                      <a:pt x="16" y="0"/>
                    </a:cubicBezTo>
                    <a:cubicBezTo>
                      <a:pt x="16" y="5"/>
                      <a:pt x="16" y="5"/>
                      <a:pt x="16" y="5"/>
                    </a:cubicBezTo>
                    <a:cubicBezTo>
                      <a:pt x="16" y="5"/>
                      <a:pt x="16" y="5"/>
                      <a:pt x="15"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5" y="18"/>
                      <a:pt x="15" y="18"/>
                      <a:pt x="15" y="18"/>
                    </a:cubicBezTo>
                    <a:cubicBezTo>
                      <a:pt x="16" y="18"/>
                      <a:pt x="16" y="18"/>
                      <a:pt x="16" y="19"/>
                    </a:cubicBezTo>
                    <a:cubicBezTo>
                      <a:pt x="16" y="23"/>
                      <a:pt x="16" y="23"/>
                      <a:pt x="16" y="23"/>
                    </a:cubicBezTo>
                    <a:cubicBezTo>
                      <a:pt x="16" y="23"/>
                      <a:pt x="16" y="23"/>
                      <a:pt x="15" y="23"/>
                    </a:cubicBezTo>
                    <a:cubicBezTo>
                      <a:pt x="0" y="23"/>
                      <a:pt x="0" y="23"/>
                      <a:pt x="0"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4" name="Freeform 46"/>
              <p:cNvSpPr>
                <a:spLocks/>
              </p:cNvSpPr>
              <p:nvPr userDrawn="1"/>
            </p:nvSpPr>
            <p:spPr bwMode="auto">
              <a:xfrm>
                <a:off x="6899275" y="6407150"/>
                <a:ext cx="61913" cy="76200"/>
              </a:xfrm>
              <a:custGeom>
                <a:avLst/>
                <a:gdLst>
                  <a:gd name="T0" fmla="*/ 7 w 19"/>
                  <a:gd name="T1" fmla="*/ 23 h 23"/>
                  <a:gd name="T2" fmla="*/ 7 w 19"/>
                  <a:gd name="T3" fmla="*/ 23 h 23"/>
                  <a:gd name="T4" fmla="*/ 6 w 19"/>
                  <a:gd name="T5" fmla="*/ 23 h 23"/>
                  <a:gd name="T6" fmla="*/ 6 w 19"/>
                  <a:gd name="T7" fmla="*/ 23 h 23"/>
                  <a:gd name="T8" fmla="*/ 6 w 19"/>
                  <a:gd name="T9" fmla="*/ 23 h 23"/>
                  <a:gd name="T10" fmla="*/ 6 w 19"/>
                  <a:gd name="T11" fmla="*/ 6 h 23"/>
                  <a:gd name="T12" fmla="*/ 6 w 19"/>
                  <a:gd name="T13" fmla="*/ 5 h 23"/>
                  <a:gd name="T14" fmla="*/ 6 w 19"/>
                  <a:gd name="T15" fmla="*/ 5 h 23"/>
                  <a:gd name="T16" fmla="*/ 1 w 19"/>
                  <a:gd name="T17" fmla="*/ 5 h 23"/>
                  <a:gd name="T18" fmla="*/ 0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0 w 19"/>
                  <a:gd name="T31" fmla="*/ 0 h 23"/>
                  <a:gd name="T32" fmla="*/ 1 w 19"/>
                  <a:gd name="T33" fmla="*/ 0 h 23"/>
                  <a:gd name="T34" fmla="*/ 18 w 19"/>
                  <a:gd name="T35" fmla="*/ 0 h 23"/>
                  <a:gd name="T36" fmla="*/ 18 w 19"/>
                  <a:gd name="T37" fmla="*/ 0 h 23"/>
                  <a:gd name="T38" fmla="*/ 19 w 19"/>
                  <a:gd name="T39" fmla="*/ 0 h 23"/>
                  <a:gd name="T40" fmla="*/ 19 w 19"/>
                  <a:gd name="T41" fmla="*/ 0 h 23"/>
                  <a:gd name="T42" fmla="*/ 19 w 19"/>
                  <a:gd name="T43" fmla="*/ 5 h 23"/>
                  <a:gd name="T44" fmla="*/ 18 w 19"/>
                  <a:gd name="T45" fmla="*/ 5 h 23"/>
                  <a:gd name="T46" fmla="*/ 18 w 19"/>
                  <a:gd name="T47" fmla="*/ 5 h 23"/>
                  <a:gd name="T48" fmla="*/ 18 w 19"/>
                  <a:gd name="T49" fmla="*/ 5 h 23"/>
                  <a:gd name="T50" fmla="*/ 13 w 19"/>
                  <a:gd name="T51" fmla="*/ 5 h 23"/>
                  <a:gd name="T52" fmla="*/ 12 w 19"/>
                  <a:gd name="T53" fmla="*/ 5 h 23"/>
                  <a:gd name="T54" fmla="*/ 12 w 19"/>
                  <a:gd name="T55" fmla="*/ 6 h 23"/>
                  <a:gd name="T56" fmla="*/ 12 w 19"/>
                  <a:gd name="T57" fmla="*/ 6 h 23"/>
                  <a:gd name="T58" fmla="*/ 12 w 19"/>
                  <a:gd name="T59" fmla="*/ 23 h 23"/>
                  <a:gd name="T60" fmla="*/ 12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1" y="5"/>
                      <a:pt x="1" y="5"/>
                      <a:pt x="1"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1" y="0"/>
                      <a:pt x="1" y="0"/>
                      <a:pt x="1" y="0"/>
                    </a:cubicBezTo>
                    <a:cubicBezTo>
                      <a:pt x="18" y="0"/>
                      <a:pt x="18" y="0"/>
                      <a:pt x="18" y="0"/>
                    </a:cubicBezTo>
                    <a:cubicBezTo>
                      <a:pt x="18" y="0"/>
                      <a:pt x="18" y="0"/>
                      <a:pt x="18" y="0"/>
                    </a:cubicBezTo>
                    <a:cubicBezTo>
                      <a:pt x="18" y="0"/>
                      <a:pt x="19" y="0"/>
                      <a:pt x="19" y="0"/>
                    </a:cubicBezTo>
                    <a:cubicBezTo>
                      <a:pt x="19" y="0"/>
                      <a:pt x="19" y="0"/>
                      <a:pt x="19" y="0"/>
                    </a:cubicBezTo>
                    <a:cubicBezTo>
                      <a:pt x="19" y="5"/>
                      <a:pt x="19" y="5"/>
                      <a:pt x="19" y="5"/>
                    </a:cubicBezTo>
                    <a:cubicBezTo>
                      <a:pt x="19" y="5"/>
                      <a:pt x="19" y="5"/>
                      <a:pt x="18" y="5"/>
                    </a:cubicBezTo>
                    <a:cubicBezTo>
                      <a:pt x="18" y="5"/>
                      <a:pt x="18" y="5"/>
                      <a:pt x="18" y="5"/>
                    </a:cubicBezTo>
                    <a:cubicBezTo>
                      <a:pt x="18" y="5"/>
                      <a:pt x="18" y="5"/>
                      <a:pt x="18" y="5"/>
                    </a:cubicBezTo>
                    <a:cubicBezTo>
                      <a:pt x="13" y="5"/>
                      <a:pt x="13" y="5"/>
                      <a:pt x="13" y="5"/>
                    </a:cubicBezTo>
                    <a:cubicBezTo>
                      <a:pt x="13"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2" y="23"/>
                      <a:pt x="12" y="23"/>
                    </a:cubicBezTo>
                    <a:lnTo>
                      <a:pt x="7"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grpSp>
          <p:nvGrpSpPr>
            <p:cNvPr id="33" name="Gruppe 32"/>
            <p:cNvGrpSpPr/>
            <p:nvPr userDrawn="1"/>
          </p:nvGrpSpPr>
          <p:grpSpPr>
            <a:xfrm>
              <a:off x="5880100" y="5659438"/>
              <a:ext cx="511175" cy="544512"/>
              <a:chOff x="5880100" y="5659438"/>
              <a:chExt cx="511175" cy="544512"/>
            </a:xfrm>
            <a:grpFill/>
          </p:grpSpPr>
          <p:sp>
            <p:nvSpPr>
              <p:cNvPr id="34" name="Freeform 47"/>
              <p:cNvSpPr>
                <a:spLocks/>
              </p:cNvSpPr>
              <p:nvPr userDrawn="1"/>
            </p:nvSpPr>
            <p:spPr bwMode="auto">
              <a:xfrm>
                <a:off x="6143625" y="5678488"/>
                <a:ext cx="247650" cy="496887"/>
              </a:xfrm>
              <a:custGeom>
                <a:avLst/>
                <a:gdLst>
                  <a:gd name="T0" fmla="*/ 76 w 76"/>
                  <a:gd name="T1" fmla="*/ 123 h 151"/>
                  <a:gd name="T2" fmla="*/ 60 w 76"/>
                  <a:gd name="T3" fmla="*/ 115 h 151"/>
                  <a:gd name="T4" fmla="*/ 45 w 76"/>
                  <a:gd name="T5" fmla="*/ 52 h 151"/>
                  <a:gd name="T6" fmla="*/ 53 w 76"/>
                  <a:gd name="T7" fmla="*/ 0 h 151"/>
                  <a:gd name="T8" fmla="*/ 53 w 76"/>
                  <a:gd name="T9" fmla="*/ 0 h 151"/>
                  <a:gd name="T10" fmla="*/ 30 w 76"/>
                  <a:gd name="T11" fmla="*/ 57 h 151"/>
                  <a:gd name="T12" fmla="*/ 44 w 76"/>
                  <a:gd name="T13" fmla="*/ 151 h 151"/>
                  <a:gd name="T14" fmla="*/ 76 w 76"/>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151">
                    <a:moveTo>
                      <a:pt x="76" y="123"/>
                    </a:moveTo>
                    <a:cubicBezTo>
                      <a:pt x="72" y="121"/>
                      <a:pt x="68" y="119"/>
                      <a:pt x="60" y="115"/>
                    </a:cubicBezTo>
                    <a:cubicBezTo>
                      <a:pt x="40" y="103"/>
                      <a:pt x="34" y="84"/>
                      <a:pt x="45" y="52"/>
                    </a:cubicBezTo>
                    <a:cubicBezTo>
                      <a:pt x="52" y="33"/>
                      <a:pt x="55" y="17"/>
                      <a:pt x="53" y="0"/>
                    </a:cubicBezTo>
                    <a:cubicBezTo>
                      <a:pt x="53" y="0"/>
                      <a:pt x="53" y="0"/>
                      <a:pt x="53" y="0"/>
                    </a:cubicBezTo>
                    <a:cubicBezTo>
                      <a:pt x="52" y="21"/>
                      <a:pt x="44" y="34"/>
                      <a:pt x="30" y="57"/>
                    </a:cubicBezTo>
                    <a:cubicBezTo>
                      <a:pt x="0" y="105"/>
                      <a:pt x="30" y="140"/>
                      <a:pt x="44" y="151"/>
                    </a:cubicBezTo>
                    <a:cubicBezTo>
                      <a:pt x="57" y="144"/>
                      <a:pt x="68" y="135"/>
                      <a:pt x="76" y="1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5" name="Freeform 48"/>
              <p:cNvSpPr>
                <a:spLocks/>
              </p:cNvSpPr>
              <p:nvPr userDrawn="1"/>
            </p:nvSpPr>
            <p:spPr bwMode="auto">
              <a:xfrm>
                <a:off x="5997575" y="5665788"/>
                <a:ext cx="301625" cy="538162"/>
              </a:xfrm>
              <a:custGeom>
                <a:avLst/>
                <a:gdLst>
                  <a:gd name="T0" fmla="*/ 61 w 93"/>
                  <a:gd name="T1" fmla="*/ 59 h 164"/>
                  <a:gd name="T2" fmla="*/ 93 w 93"/>
                  <a:gd name="T3" fmla="*/ 1 h 164"/>
                  <a:gd name="T4" fmla="*/ 92 w 93"/>
                  <a:gd name="T5" fmla="*/ 0 h 164"/>
                  <a:gd name="T6" fmla="*/ 38 w 93"/>
                  <a:gd name="T7" fmla="*/ 58 h 164"/>
                  <a:gd name="T8" fmla="*/ 11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1" y="19"/>
                      <a:pt x="93" y="1"/>
                    </a:cubicBezTo>
                    <a:cubicBezTo>
                      <a:pt x="93" y="0"/>
                      <a:pt x="92" y="0"/>
                      <a:pt x="92" y="0"/>
                    </a:cubicBezTo>
                    <a:cubicBezTo>
                      <a:pt x="87" y="23"/>
                      <a:pt x="73" y="34"/>
                      <a:pt x="38" y="58"/>
                    </a:cubicBezTo>
                    <a:cubicBezTo>
                      <a:pt x="0" y="83"/>
                      <a:pt x="2" y="127"/>
                      <a:pt x="11" y="154"/>
                    </a:cubicBezTo>
                    <a:cubicBezTo>
                      <a:pt x="23" y="160"/>
                      <a:pt x="36" y="164"/>
                      <a:pt x="51" y="164"/>
                    </a:cubicBezTo>
                    <a:cubicBezTo>
                      <a:pt x="54" y="164"/>
                      <a:pt x="57" y="164"/>
                      <a:pt x="60" y="163"/>
                    </a:cubicBezTo>
                    <a:cubicBezTo>
                      <a:pt x="32" y="122"/>
                      <a:pt x="34" y="90"/>
                      <a:pt x="61"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6" name="Freeform 49"/>
              <p:cNvSpPr>
                <a:spLocks/>
              </p:cNvSpPr>
              <p:nvPr userDrawn="1"/>
            </p:nvSpPr>
            <p:spPr bwMode="auto">
              <a:xfrm>
                <a:off x="5880100" y="5659438"/>
                <a:ext cx="403225" cy="436562"/>
              </a:xfrm>
              <a:custGeom>
                <a:avLst/>
                <a:gdLst>
                  <a:gd name="T0" fmla="*/ 83 w 124"/>
                  <a:gd name="T1" fmla="*/ 41 h 133"/>
                  <a:gd name="T2" fmla="*/ 124 w 124"/>
                  <a:gd name="T3" fmla="*/ 0 h 133"/>
                  <a:gd name="T4" fmla="*/ 123 w 124"/>
                  <a:gd name="T5" fmla="*/ 0 h 133"/>
                  <a:gd name="T6" fmla="*/ 52 w 124"/>
                  <a:gd name="T7" fmla="*/ 32 h 133"/>
                  <a:gd name="T8" fmla="*/ 1 w 124"/>
                  <a:gd name="T9" fmla="*/ 64 h 133"/>
                  <a:gd name="T10" fmla="*/ 0 w 124"/>
                  <a:gd name="T11" fmla="*/ 79 h 133"/>
                  <a:gd name="T12" fmla="*/ 19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8" y="30"/>
                      <a:pt x="120" y="13"/>
                      <a:pt x="124" y="0"/>
                    </a:cubicBezTo>
                    <a:cubicBezTo>
                      <a:pt x="123" y="0"/>
                      <a:pt x="123" y="0"/>
                      <a:pt x="123" y="0"/>
                    </a:cubicBezTo>
                    <a:cubicBezTo>
                      <a:pt x="112" y="23"/>
                      <a:pt x="90" y="27"/>
                      <a:pt x="52" y="32"/>
                    </a:cubicBezTo>
                    <a:cubicBezTo>
                      <a:pt x="29" y="35"/>
                      <a:pt x="12" y="48"/>
                      <a:pt x="1" y="64"/>
                    </a:cubicBezTo>
                    <a:cubicBezTo>
                      <a:pt x="0" y="69"/>
                      <a:pt x="0" y="74"/>
                      <a:pt x="0" y="79"/>
                    </a:cubicBezTo>
                    <a:cubicBezTo>
                      <a:pt x="0" y="99"/>
                      <a:pt x="7" y="118"/>
                      <a:pt x="19" y="133"/>
                    </a:cubicBezTo>
                    <a:cubicBezTo>
                      <a:pt x="18" y="68"/>
                      <a:pt x="52" y="54"/>
                      <a:pt x="83"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grpSp>
      <p:sp>
        <p:nvSpPr>
          <p:cNvPr id="4" name="Pladsholder til tekst 3"/>
          <p:cNvSpPr>
            <a:spLocks noGrp="1"/>
          </p:cNvSpPr>
          <p:nvPr>
            <p:ph type="body" sz="quarter" idx="12" hasCustomPrompt="1"/>
          </p:nvPr>
        </p:nvSpPr>
        <p:spPr>
          <a:xfrm>
            <a:off x="583406" y="2101809"/>
            <a:ext cx="4458495" cy="3600491"/>
          </a:xfrm>
        </p:spPr>
        <p:txBody>
          <a:bodyPr/>
          <a:lstStyle>
            <a:lvl1pPr marL="285750" indent="-285750">
              <a:buFontTx/>
              <a:buBlip>
                <a:blip r:embed="rId2"/>
              </a:buBlip>
              <a:defRPr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a-DK" dirty="0" err="1"/>
              <a:t>Insert</a:t>
            </a:r>
            <a:r>
              <a:rPr lang="da-DK" dirty="0"/>
              <a:t> </a:t>
            </a:r>
            <a:r>
              <a:rPr lang="da-DK" dirty="0" err="1"/>
              <a:t>text</a:t>
            </a:r>
            <a:r>
              <a:rPr lang="da-DK" dirty="0"/>
              <a:t> </a:t>
            </a:r>
            <a:r>
              <a:rPr lang="da-DK" dirty="0" err="1"/>
              <a:t>here</a:t>
            </a:r>
            <a:endParaRPr lang="da-DK" dirty="0"/>
          </a:p>
        </p:txBody>
      </p:sp>
      <p:grpSp>
        <p:nvGrpSpPr>
          <p:cNvPr id="2" name="Gruppe 1"/>
          <p:cNvGrpSpPr/>
          <p:nvPr userDrawn="1"/>
        </p:nvGrpSpPr>
        <p:grpSpPr>
          <a:xfrm>
            <a:off x="-3502" y="657225"/>
            <a:ext cx="405154" cy="1182460"/>
            <a:chOff x="-3502" y="657225"/>
            <a:chExt cx="405154" cy="1182460"/>
          </a:xfrm>
          <a:solidFill>
            <a:schemeClr val="bg1"/>
          </a:solidFill>
        </p:grpSpPr>
        <p:sp>
          <p:nvSpPr>
            <p:cNvPr id="56" name="Freeform 53"/>
            <p:cNvSpPr>
              <a:spLocks/>
            </p:cNvSpPr>
            <p:nvPr userDrawn="1"/>
          </p:nvSpPr>
          <p:spPr bwMode="auto">
            <a:xfrm>
              <a:off x="328321" y="1768187"/>
              <a:ext cx="73331" cy="71498"/>
            </a:xfrm>
            <a:custGeom>
              <a:avLst/>
              <a:gdLst>
                <a:gd name="T0" fmla="*/ 19 w 19"/>
                <a:gd name="T1" fmla="*/ 0 h 19"/>
                <a:gd name="T2" fmla="*/ 19 w 19"/>
                <a:gd name="T3" fmla="*/ 4 h 19"/>
                <a:gd name="T4" fmla="*/ 3 w 19"/>
                <a:gd name="T5" fmla="*/ 19 h 19"/>
                <a:gd name="T6" fmla="*/ 0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57" name="Freeform 54"/>
            <p:cNvSpPr>
              <a:spLocks/>
            </p:cNvSpPr>
            <p:nvPr userDrawn="1"/>
          </p:nvSpPr>
          <p:spPr bwMode="auto">
            <a:xfrm>
              <a:off x="236657" y="1685690"/>
              <a:ext cx="164995" cy="153995"/>
            </a:xfrm>
            <a:custGeom>
              <a:avLst/>
              <a:gdLst>
                <a:gd name="T0" fmla="*/ 43 w 43"/>
                <a:gd name="T1" fmla="*/ 0 h 41"/>
                <a:gd name="T2" fmla="*/ 43 w 43"/>
                <a:gd name="T3" fmla="*/ 4 h 41"/>
                <a:gd name="T4" fmla="*/ 7 w 43"/>
                <a:gd name="T5" fmla="*/ 38 h 41"/>
                <a:gd name="T6" fmla="*/ 3 w 43"/>
                <a:gd name="T7" fmla="*/ 41 h 41"/>
                <a:gd name="T8" fmla="*/ 0 w 43"/>
                <a:gd name="T9" fmla="*/ 41 h 41"/>
                <a:gd name="T10" fmla="*/ 42 w 43"/>
                <a:gd name="T11" fmla="*/ 1 h 41"/>
                <a:gd name="T12" fmla="*/ 43 w 43"/>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3" h="41">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58" name="Freeform 55"/>
            <p:cNvSpPr>
              <a:spLocks/>
            </p:cNvSpPr>
            <p:nvPr userDrawn="1"/>
          </p:nvSpPr>
          <p:spPr bwMode="auto">
            <a:xfrm>
              <a:off x="124827" y="1605026"/>
              <a:ext cx="276825" cy="234659"/>
            </a:xfrm>
            <a:custGeom>
              <a:avLst/>
              <a:gdLst>
                <a:gd name="T0" fmla="*/ 72 w 72"/>
                <a:gd name="T1" fmla="*/ 0 h 62"/>
                <a:gd name="T2" fmla="*/ 72 w 72"/>
                <a:gd name="T3" fmla="*/ 3 h 62"/>
                <a:gd name="T4" fmla="*/ 35 w 72"/>
                <a:gd name="T5" fmla="*/ 37 h 62"/>
                <a:gd name="T6" fmla="*/ 4 w 72"/>
                <a:gd name="T7" fmla="*/ 62 h 62"/>
                <a:gd name="T8" fmla="*/ 0 w 72"/>
                <a:gd name="T9" fmla="*/ 62 h 62"/>
                <a:gd name="T10" fmla="*/ 7 w 72"/>
                <a:gd name="T11" fmla="*/ 58 h 62"/>
                <a:gd name="T12" fmla="*/ 70 w 72"/>
                <a:gd name="T13" fmla="*/ 2 h 62"/>
                <a:gd name="T14" fmla="*/ 72 w 72"/>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59" name="Freeform 56"/>
            <p:cNvSpPr>
              <a:spLocks/>
            </p:cNvSpPr>
            <p:nvPr userDrawn="1"/>
          </p:nvSpPr>
          <p:spPr bwMode="auto">
            <a:xfrm>
              <a:off x="-3502" y="1526195"/>
              <a:ext cx="405154" cy="302490"/>
            </a:xfrm>
            <a:custGeom>
              <a:avLst/>
              <a:gdLst>
                <a:gd name="T0" fmla="*/ 105 w 105"/>
                <a:gd name="T1" fmla="*/ 0 h 80"/>
                <a:gd name="T2" fmla="*/ 105 w 105"/>
                <a:gd name="T3" fmla="*/ 3 h 80"/>
                <a:gd name="T4" fmla="*/ 67 w 105"/>
                <a:gd name="T5" fmla="*/ 37 h 80"/>
                <a:gd name="T6" fmla="*/ 0 w 105"/>
                <a:gd name="T7" fmla="*/ 80 h 80"/>
                <a:gd name="T8" fmla="*/ 0 w 105"/>
                <a:gd name="T9" fmla="*/ 77 h 80"/>
                <a:gd name="T10" fmla="*/ 39 w 105"/>
                <a:gd name="T11" fmla="*/ 57 h 80"/>
                <a:gd name="T12" fmla="*/ 102 w 105"/>
                <a:gd name="T13" fmla="*/ 3 h 80"/>
                <a:gd name="T14" fmla="*/ 105 w 105"/>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80">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0" name="Freeform 57"/>
            <p:cNvSpPr>
              <a:spLocks/>
            </p:cNvSpPr>
            <p:nvPr userDrawn="1"/>
          </p:nvSpPr>
          <p:spPr bwMode="auto">
            <a:xfrm>
              <a:off x="-3502" y="1454698"/>
              <a:ext cx="405154" cy="287824"/>
            </a:xfrm>
            <a:custGeom>
              <a:avLst/>
              <a:gdLst>
                <a:gd name="T0" fmla="*/ 105 w 105"/>
                <a:gd name="T1" fmla="*/ 0 h 76"/>
                <a:gd name="T2" fmla="*/ 105 w 105"/>
                <a:gd name="T3" fmla="*/ 2 h 76"/>
                <a:gd name="T4" fmla="*/ 67 w 105"/>
                <a:gd name="T5" fmla="*/ 35 h 76"/>
                <a:gd name="T6" fmla="*/ 0 w 105"/>
                <a:gd name="T7" fmla="*/ 76 h 76"/>
                <a:gd name="T8" fmla="*/ 0 w 105"/>
                <a:gd name="T9" fmla="*/ 74 h 76"/>
                <a:gd name="T10" fmla="*/ 39 w 105"/>
                <a:gd name="T11" fmla="*/ 54 h 76"/>
                <a:gd name="T12" fmla="*/ 101 w 105"/>
                <a:gd name="T13" fmla="*/ 2 h 76"/>
                <a:gd name="T14" fmla="*/ 105 w 105"/>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6">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1" name="Freeform 58"/>
            <p:cNvSpPr>
              <a:spLocks/>
            </p:cNvSpPr>
            <p:nvPr userDrawn="1"/>
          </p:nvSpPr>
          <p:spPr bwMode="auto">
            <a:xfrm>
              <a:off x="-3502" y="1379534"/>
              <a:ext cx="405154" cy="278657"/>
            </a:xfrm>
            <a:custGeom>
              <a:avLst/>
              <a:gdLst>
                <a:gd name="T0" fmla="*/ 105 w 105"/>
                <a:gd name="T1" fmla="*/ 0 h 74"/>
                <a:gd name="T2" fmla="*/ 105 w 105"/>
                <a:gd name="T3" fmla="*/ 3 h 74"/>
                <a:gd name="T4" fmla="*/ 67 w 105"/>
                <a:gd name="T5" fmla="*/ 34 h 74"/>
                <a:gd name="T6" fmla="*/ 0 w 105"/>
                <a:gd name="T7" fmla="*/ 74 h 74"/>
                <a:gd name="T8" fmla="*/ 0 w 105"/>
                <a:gd name="T9" fmla="*/ 72 h 74"/>
                <a:gd name="T10" fmla="*/ 39 w 105"/>
                <a:gd name="T11" fmla="*/ 52 h 74"/>
                <a:gd name="T12" fmla="*/ 101 w 105"/>
                <a:gd name="T13" fmla="*/ 3 h 74"/>
                <a:gd name="T14" fmla="*/ 105 w 10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4">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2" name="Freeform 59"/>
            <p:cNvSpPr>
              <a:spLocks/>
            </p:cNvSpPr>
            <p:nvPr userDrawn="1"/>
          </p:nvSpPr>
          <p:spPr bwMode="auto">
            <a:xfrm>
              <a:off x="-3502" y="1311703"/>
              <a:ext cx="405154" cy="263991"/>
            </a:xfrm>
            <a:custGeom>
              <a:avLst/>
              <a:gdLst>
                <a:gd name="T0" fmla="*/ 105 w 105"/>
                <a:gd name="T1" fmla="*/ 0 h 70"/>
                <a:gd name="T2" fmla="*/ 105 w 105"/>
                <a:gd name="T3" fmla="*/ 2 h 70"/>
                <a:gd name="T4" fmla="*/ 67 w 105"/>
                <a:gd name="T5" fmla="*/ 32 h 70"/>
                <a:gd name="T6" fmla="*/ 0 w 105"/>
                <a:gd name="T7" fmla="*/ 70 h 70"/>
                <a:gd name="T8" fmla="*/ 0 w 105"/>
                <a:gd name="T9" fmla="*/ 68 h 70"/>
                <a:gd name="T10" fmla="*/ 40 w 105"/>
                <a:gd name="T11" fmla="*/ 50 h 70"/>
                <a:gd name="T12" fmla="*/ 102 w 105"/>
                <a:gd name="T13" fmla="*/ 2 h 70"/>
                <a:gd name="T14" fmla="*/ 105 w 10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0">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3" name="Freeform 60"/>
            <p:cNvSpPr>
              <a:spLocks/>
            </p:cNvSpPr>
            <p:nvPr userDrawn="1"/>
          </p:nvSpPr>
          <p:spPr bwMode="auto">
            <a:xfrm>
              <a:off x="-3502" y="1243872"/>
              <a:ext cx="405154" cy="252991"/>
            </a:xfrm>
            <a:custGeom>
              <a:avLst/>
              <a:gdLst>
                <a:gd name="T0" fmla="*/ 105 w 105"/>
                <a:gd name="T1" fmla="*/ 0 h 67"/>
                <a:gd name="T2" fmla="*/ 105 w 105"/>
                <a:gd name="T3" fmla="*/ 2 h 67"/>
                <a:gd name="T4" fmla="*/ 68 w 105"/>
                <a:gd name="T5" fmla="*/ 31 h 67"/>
                <a:gd name="T6" fmla="*/ 0 w 105"/>
                <a:gd name="T7" fmla="*/ 67 h 67"/>
                <a:gd name="T8" fmla="*/ 0 w 105"/>
                <a:gd name="T9" fmla="*/ 65 h 67"/>
                <a:gd name="T10" fmla="*/ 41 w 105"/>
                <a:gd name="T11" fmla="*/ 47 h 67"/>
                <a:gd name="T12" fmla="*/ 102 w 105"/>
                <a:gd name="T13" fmla="*/ 2 h 67"/>
                <a:gd name="T14" fmla="*/ 105 w 105"/>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7">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4" name="Freeform 61"/>
            <p:cNvSpPr>
              <a:spLocks/>
            </p:cNvSpPr>
            <p:nvPr userDrawn="1"/>
          </p:nvSpPr>
          <p:spPr bwMode="auto">
            <a:xfrm>
              <a:off x="-3502" y="1174207"/>
              <a:ext cx="405154" cy="245658"/>
            </a:xfrm>
            <a:custGeom>
              <a:avLst/>
              <a:gdLst>
                <a:gd name="T0" fmla="*/ 105 w 105"/>
                <a:gd name="T1" fmla="*/ 0 h 65"/>
                <a:gd name="T2" fmla="*/ 105 w 105"/>
                <a:gd name="T3" fmla="*/ 3 h 65"/>
                <a:gd name="T4" fmla="*/ 69 w 105"/>
                <a:gd name="T5" fmla="*/ 29 h 65"/>
                <a:gd name="T6" fmla="*/ 0 w 105"/>
                <a:gd name="T7" fmla="*/ 65 h 65"/>
                <a:gd name="T8" fmla="*/ 0 w 105"/>
                <a:gd name="T9" fmla="*/ 62 h 65"/>
                <a:gd name="T10" fmla="*/ 42 w 105"/>
                <a:gd name="T11" fmla="*/ 45 h 65"/>
                <a:gd name="T12" fmla="*/ 103 w 105"/>
                <a:gd name="T13" fmla="*/ 2 h 65"/>
                <a:gd name="T14" fmla="*/ 105 w 105"/>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5" name="Freeform 62"/>
            <p:cNvSpPr>
              <a:spLocks/>
            </p:cNvSpPr>
            <p:nvPr userDrawn="1"/>
          </p:nvSpPr>
          <p:spPr bwMode="auto">
            <a:xfrm>
              <a:off x="-3502" y="1110043"/>
              <a:ext cx="405154" cy="230992"/>
            </a:xfrm>
            <a:custGeom>
              <a:avLst/>
              <a:gdLst>
                <a:gd name="T0" fmla="*/ 105 w 105"/>
                <a:gd name="T1" fmla="*/ 0 h 61"/>
                <a:gd name="T2" fmla="*/ 105 w 105"/>
                <a:gd name="T3" fmla="*/ 3 h 61"/>
                <a:gd name="T4" fmla="*/ 71 w 105"/>
                <a:gd name="T5" fmla="*/ 27 h 61"/>
                <a:gd name="T6" fmla="*/ 0 w 105"/>
                <a:gd name="T7" fmla="*/ 61 h 61"/>
                <a:gd name="T8" fmla="*/ 0 w 105"/>
                <a:gd name="T9" fmla="*/ 59 h 61"/>
                <a:gd name="T10" fmla="*/ 44 w 105"/>
                <a:gd name="T11" fmla="*/ 42 h 61"/>
                <a:gd name="T12" fmla="*/ 104 w 105"/>
                <a:gd name="T13" fmla="*/ 1 h 61"/>
                <a:gd name="T14" fmla="*/ 105 w 10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1">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6" name="Freeform 63"/>
            <p:cNvSpPr>
              <a:spLocks/>
            </p:cNvSpPr>
            <p:nvPr userDrawn="1"/>
          </p:nvSpPr>
          <p:spPr bwMode="auto">
            <a:xfrm>
              <a:off x="-3502" y="1049545"/>
              <a:ext cx="405154" cy="219992"/>
            </a:xfrm>
            <a:custGeom>
              <a:avLst/>
              <a:gdLst>
                <a:gd name="T0" fmla="*/ 105 w 105"/>
                <a:gd name="T1" fmla="*/ 0 h 58"/>
                <a:gd name="T2" fmla="*/ 105 w 105"/>
                <a:gd name="T3" fmla="*/ 2 h 58"/>
                <a:gd name="T4" fmla="*/ 72 w 105"/>
                <a:gd name="T5" fmla="*/ 25 h 58"/>
                <a:gd name="T6" fmla="*/ 0 w 105"/>
                <a:gd name="T7" fmla="*/ 58 h 58"/>
                <a:gd name="T8" fmla="*/ 0 w 105"/>
                <a:gd name="T9" fmla="*/ 55 h 58"/>
                <a:gd name="T10" fmla="*/ 46 w 105"/>
                <a:gd name="T11" fmla="*/ 39 h 58"/>
                <a:gd name="T12" fmla="*/ 105 w 10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05" h="58">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7" name="Freeform 64"/>
            <p:cNvSpPr>
              <a:spLocks/>
            </p:cNvSpPr>
            <p:nvPr userDrawn="1"/>
          </p:nvSpPr>
          <p:spPr bwMode="auto">
            <a:xfrm>
              <a:off x="-3502" y="989048"/>
              <a:ext cx="405154" cy="205326"/>
            </a:xfrm>
            <a:custGeom>
              <a:avLst/>
              <a:gdLst>
                <a:gd name="T0" fmla="*/ 105 w 105"/>
                <a:gd name="T1" fmla="*/ 0 h 54"/>
                <a:gd name="T2" fmla="*/ 105 w 105"/>
                <a:gd name="T3" fmla="*/ 2 h 54"/>
                <a:gd name="T4" fmla="*/ 74 w 105"/>
                <a:gd name="T5" fmla="*/ 23 h 54"/>
                <a:gd name="T6" fmla="*/ 0 w 105"/>
                <a:gd name="T7" fmla="*/ 54 h 54"/>
                <a:gd name="T8" fmla="*/ 0 w 105"/>
                <a:gd name="T9" fmla="*/ 52 h 54"/>
                <a:gd name="T10" fmla="*/ 48 w 105"/>
                <a:gd name="T11" fmla="*/ 36 h 54"/>
                <a:gd name="T12" fmla="*/ 105 w 10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5" h="54">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8" name="Freeform 65"/>
            <p:cNvSpPr>
              <a:spLocks/>
            </p:cNvSpPr>
            <p:nvPr userDrawn="1"/>
          </p:nvSpPr>
          <p:spPr bwMode="auto">
            <a:xfrm>
              <a:off x="-3502" y="934049"/>
              <a:ext cx="405154" cy="188827"/>
            </a:xfrm>
            <a:custGeom>
              <a:avLst/>
              <a:gdLst>
                <a:gd name="T0" fmla="*/ 105 w 105"/>
                <a:gd name="T1" fmla="*/ 0 h 50"/>
                <a:gd name="T2" fmla="*/ 105 w 105"/>
                <a:gd name="T3" fmla="*/ 2 h 50"/>
                <a:gd name="T4" fmla="*/ 76 w 105"/>
                <a:gd name="T5" fmla="*/ 20 h 50"/>
                <a:gd name="T6" fmla="*/ 0 w 105"/>
                <a:gd name="T7" fmla="*/ 50 h 50"/>
                <a:gd name="T8" fmla="*/ 0 w 105"/>
                <a:gd name="T9" fmla="*/ 48 h 50"/>
                <a:gd name="T10" fmla="*/ 51 w 105"/>
                <a:gd name="T11" fmla="*/ 33 h 50"/>
                <a:gd name="T12" fmla="*/ 105 w 10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5" h="50">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9" name="Freeform 66"/>
            <p:cNvSpPr>
              <a:spLocks/>
            </p:cNvSpPr>
            <p:nvPr userDrawn="1"/>
          </p:nvSpPr>
          <p:spPr bwMode="auto">
            <a:xfrm>
              <a:off x="-3502" y="873551"/>
              <a:ext cx="405154" cy="175994"/>
            </a:xfrm>
            <a:custGeom>
              <a:avLst/>
              <a:gdLst>
                <a:gd name="T0" fmla="*/ 105 w 105"/>
                <a:gd name="T1" fmla="*/ 0 h 47"/>
                <a:gd name="T2" fmla="*/ 105 w 105"/>
                <a:gd name="T3" fmla="*/ 3 h 47"/>
                <a:gd name="T4" fmla="*/ 79 w 105"/>
                <a:gd name="T5" fmla="*/ 19 h 47"/>
                <a:gd name="T6" fmla="*/ 0 w 105"/>
                <a:gd name="T7" fmla="*/ 47 h 47"/>
                <a:gd name="T8" fmla="*/ 0 w 105"/>
                <a:gd name="T9" fmla="*/ 45 h 47"/>
                <a:gd name="T10" fmla="*/ 53 w 105"/>
                <a:gd name="T11" fmla="*/ 31 h 47"/>
                <a:gd name="T12" fmla="*/ 105 w 105"/>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05" h="47">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70" name="Freeform 67"/>
            <p:cNvSpPr>
              <a:spLocks/>
            </p:cNvSpPr>
            <p:nvPr userDrawn="1"/>
          </p:nvSpPr>
          <p:spPr bwMode="auto">
            <a:xfrm>
              <a:off x="-3502" y="820387"/>
              <a:ext cx="405154" cy="161328"/>
            </a:xfrm>
            <a:custGeom>
              <a:avLst/>
              <a:gdLst>
                <a:gd name="T0" fmla="*/ 105 w 105"/>
                <a:gd name="T1" fmla="*/ 0 h 43"/>
                <a:gd name="T2" fmla="*/ 105 w 105"/>
                <a:gd name="T3" fmla="*/ 2 h 43"/>
                <a:gd name="T4" fmla="*/ 82 w 105"/>
                <a:gd name="T5" fmla="*/ 16 h 43"/>
                <a:gd name="T6" fmla="*/ 0 w 105"/>
                <a:gd name="T7" fmla="*/ 43 h 43"/>
                <a:gd name="T8" fmla="*/ 0 w 105"/>
                <a:gd name="T9" fmla="*/ 40 h 43"/>
                <a:gd name="T10" fmla="*/ 56 w 105"/>
                <a:gd name="T11" fmla="*/ 27 h 43"/>
                <a:gd name="T12" fmla="*/ 105 w 10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05" h="43">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71" name="Freeform 68"/>
            <p:cNvSpPr>
              <a:spLocks/>
            </p:cNvSpPr>
            <p:nvPr userDrawn="1"/>
          </p:nvSpPr>
          <p:spPr bwMode="auto">
            <a:xfrm>
              <a:off x="-3502" y="767221"/>
              <a:ext cx="405154" cy="146662"/>
            </a:xfrm>
            <a:custGeom>
              <a:avLst/>
              <a:gdLst>
                <a:gd name="T0" fmla="*/ 105 w 105"/>
                <a:gd name="T1" fmla="*/ 0 h 39"/>
                <a:gd name="T2" fmla="*/ 105 w 105"/>
                <a:gd name="T3" fmla="*/ 2 h 39"/>
                <a:gd name="T4" fmla="*/ 85 w 105"/>
                <a:gd name="T5" fmla="*/ 13 h 39"/>
                <a:gd name="T6" fmla="*/ 0 w 105"/>
                <a:gd name="T7" fmla="*/ 39 h 39"/>
                <a:gd name="T8" fmla="*/ 0 w 105"/>
                <a:gd name="T9" fmla="*/ 36 h 39"/>
                <a:gd name="T10" fmla="*/ 60 w 105"/>
                <a:gd name="T11" fmla="*/ 24 h 39"/>
                <a:gd name="T12" fmla="*/ 105 w 10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5" h="39">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72" name="Freeform 69"/>
            <p:cNvSpPr>
              <a:spLocks/>
            </p:cNvSpPr>
            <p:nvPr userDrawn="1"/>
          </p:nvSpPr>
          <p:spPr bwMode="auto">
            <a:xfrm>
              <a:off x="-3502" y="714057"/>
              <a:ext cx="405154" cy="131995"/>
            </a:xfrm>
            <a:custGeom>
              <a:avLst/>
              <a:gdLst>
                <a:gd name="T0" fmla="*/ 105 w 105"/>
                <a:gd name="T1" fmla="*/ 0 h 35"/>
                <a:gd name="T2" fmla="*/ 105 w 105"/>
                <a:gd name="T3" fmla="*/ 2 h 35"/>
                <a:gd name="T4" fmla="*/ 88 w 105"/>
                <a:gd name="T5" fmla="*/ 11 h 35"/>
                <a:gd name="T6" fmla="*/ 0 w 105"/>
                <a:gd name="T7" fmla="*/ 34 h 35"/>
                <a:gd name="T8" fmla="*/ 0 w 105"/>
                <a:gd name="T9" fmla="*/ 32 h 35"/>
                <a:gd name="T10" fmla="*/ 63 w 105"/>
                <a:gd name="T11" fmla="*/ 21 h 35"/>
                <a:gd name="T12" fmla="*/ 105 w 10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05" h="3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73" name="Freeform 70"/>
            <p:cNvSpPr>
              <a:spLocks/>
            </p:cNvSpPr>
            <p:nvPr userDrawn="1"/>
          </p:nvSpPr>
          <p:spPr bwMode="auto">
            <a:xfrm>
              <a:off x="-3502" y="660892"/>
              <a:ext cx="405154" cy="124662"/>
            </a:xfrm>
            <a:custGeom>
              <a:avLst/>
              <a:gdLst>
                <a:gd name="T0" fmla="*/ 105 w 105"/>
                <a:gd name="T1" fmla="*/ 0 h 33"/>
                <a:gd name="T2" fmla="*/ 105 w 105"/>
                <a:gd name="T3" fmla="*/ 2 h 33"/>
                <a:gd name="T4" fmla="*/ 91 w 105"/>
                <a:gd name="T5" fmla="*/ 10 h 33"/>
                <a:gd name="T6" fmla="*/ 0 w 105"/>
                <a:gd name="T7" fmla="*/ 30 h 33"/>
                <a:gd name="T8" fmla="*/ 0 w 105"/>
                <a:gd name="T9" fmla="*/ 28 h 33"/>
                <a:gd name="T10" fmla="*/ 3 w 105"/>
                <a:gd name="T11" fmla="*/ 28 h 33"/>
                <a:gd name="T12" fmla="*/ 67 w 105"/>
                <a:gd name="T13" fmla="*/ 19 h 33"/>
                <a:gd name="T14" fmla="*/ 105 w 10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74" name="Freeform 71"/>
            <p:cNvSpPr>
              <a:spLocks/>
            </p:cNvSpPr>
            <p:nvPr userDrawn="1"/>
          </p:nvSpPr>
          <p:spPr bwMode="auto">
            <a:xfrm>
              <a:off x="-3502" y="657225"/>
              <a:ext cx="328157" cy="64165"/>
            </a:xfrm>
            <a:custGeom>
              <a:avLst/>
              <a:gdLst>
                <a:gd name="T0" fmla="*/ 85 w 85"/>
                <a:gd name="T1" fmla="*/ 0 h 17"/>
                <a:gd name="T2" fmla="*/ 0 w 85"/>
                <a:gd name="T3" fmla="*/ 14 h 17"/>
                <a:gd name="T4" fmla="*/ 0 w 85"/>
                <a:gd name="T5" fmla="*/ 11 h 17"/>
                <a:gd name="T6" fmla="*/ 8 w 85"/>
                <a:gd name="T7" fmla="*/ 12 h 17"/>
                <a:gd name="T8" fmla="*/ 71 w 85"/>
                <a:gd name="T9" fmla="*/ 4 h 17"/>
                <a:gd name="T10" fmla="*/ 80 w 85"/>
                <a:gd name="T11" fmla="*/ 0 h 17"/>
                <a:gd name="T12" fmla="*/ 85 w 8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85" h="17">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grpSp>
      <p:sp>
        <p:nvSpPr>
          <p:cNvPr id="75" name="Picture Placeholder 4"/>
          <p:cNvSpPr>
            <a:spLocks noGrp="1"/>
          </p:cNvSpPr>
          <p:nvPr>
            <p:ph type="pic" sz="quarter" idx="11" hasCustomPrompt="1"/>
          </p:nvPr>
        </p:nvSpPr>
        <p:spPr>
          <a:xfrm>
            <a:off x="5270500" y="0"/>
            <a:ext cx="6921500"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Tree>
    <p:extLst>
      <p:ext uri="{BB962C8B-B14F-4D97-AF65-F5344CB8AC3E}">
        <p14:creationId xmlns:p14="http://schemas.microsoft.com/office/powerpoint/2010/main" val="368290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Blue layout right">
    <p:spTree>
      <p:nvGrpSpPr>
        <p:cNvPr id="1" name=""/>
        <p:cNvGrpSpPr/>
        <p:nvPr/>
      </p:nvGrpSpPr>
      <p:grpSpPr>
        <a:xfrm>
          <a:off x="0" y="0"/>
          <a:ext cx="0" cy="0"/>
          <a:chOff x="0" y="0"/>
          <a:chExt cx="0" cy="0"/>
        </a:xfrm>
      </p:grpSpPr>
      <p:sp>
        <p:nvSpPr>
          <p:cNvPr id="26" name="Rectangle 6"/>
          <p:cNvSpPr/>
          <p:nvPr userDrawn="1"/>
        </p:nvSpPr>
        <p:spPr>
          <a:xfrm>
            <a:off x="7427913" y="0"/>
            <a:ext cx="4764087"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8" name="Pladsholder til tekst 3"/>
          <p:cNvSpPr>
            <a:spLocks noGrp="1"/>
          </p:cNvSpPr>
          <p:nvPr>
            <p:ph type="body" sz="quarter" idx="17" hasCustomPrompt="1"/>
          </p:nvPr>
        </p:nvSpPr>
        <p:spPr>
          <a:xfrm>
            <a:off x="8027662" y="2804344"/>
            <a:ext cx="3592838" cy="3222624"/>
          </a:xfrm>
        </p:spPr>
        <p:txBody>
          <a:bodyPr/>
          <a:lstStyle>
            <a:lvl1pPr marL="285750" indent="-285750">
              <a:buFontTx/>
              <a:buBlip>
                <a:blip r:embed="rId2"/>
              </a:buBlip>
              <a:defRPr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a-DK" dirty="0" err="1"/>
              <a:t>Insert</a:t>
            </a:r>
            <a:r>
              <a:rPr lang="da-DK" dirty="0"/>
              <a:t> </a:t>
            </a:r>
            <a:r>
              <a:rPr lang="da-DK" dirty="0" err="1"/>
              <a:t>text</a:t>
            </a:r>
            <a:r>
              <a:rPr lang="da-DK" dirty="0"/>
              <a:t> </a:t>
            </a:r>
            <a:r>
              <a:rPr lang="da-DK" dirty="0" err="1"/>
              <a:t>here</a:t>
            </a:r>
            <a:endParaRPr lang="da-DK" dirty="0"/>
          </a:p>
        </p:txBody>
      </p:sp>
      <p:sp>
        <p:nvSpPr>
          <p:cNvPr id="3" name="Slide Number Placeholder 2"/>
          <p:cNvSpPr>
            <a:spLocks noGrp="1"/>
          </p:cNvSpPr>
          <p:nvPr>
            <p:ph type="sldNum" sz="quarter" idx="10"/>
          </p:nvPr>
        </p:nvSpPr>
        <p:spPr/>
        <p:txBody>
          <a:bodyPr/>
          <a:lstStyle>
            <a:lvl1pPr>
              <a:defRPr>
                <a:solidFill>
                  <a:schemeClr val="bg1">
                    <a:alpha val="70000"/>
                  </a:schemeClr>
                </a:solidFill>
              </a:defRPr>
            </a:lvl1pPr>
          </a:lstStyle>
          <a:p>
            <a:fld id="{D8D877B3-D348-4611-9BDB-C5374591D951}" type="slidenum">
              <a:rPr lang="en-US" smtClean="0"/>
              <a:pPr/>
              <a:t>‹#›</a:t>
            </a:fld>
            <a:endParaRPr lang="en-US" dirty="0"/>
          </a:p>
        </p:txBody>
      </p:sp>
      <p:grpSp>
        <p:nvGrpSpPr>
          <p:cNvPr id="5" name="Gruppe 4"/>
          <p:cNvGrpSpPr/>
          <p:nvPr userDrawn="1"/>
        </p:nvGrpSpPr>
        <p:grpSpPr>
          <a:xfrm>
            <a:off x="7427914" y="1288619"/>
            <a:ext cx="405154" cy="1182460"/>
            <a:chOff x="320675" y="2816225"/>
            <a:chExt cx="350838" cy="1023938"/>
          </a:xfrm>
          <a:solidFill>
            <a:schemeClr val="bg1"/>
          </a:solidFill>
        </p:grpSpPr>
        <p:sp>
          <p:nvSpPr>
            <p:cNvPr id="6" name="Freeform 53"/>
            <p:cNvSpPr>
              <a:spLocks/>
            </p:cNvSpPr>
            <p:nvPr userDrawn="1"/>
          </p:nvSpPr>
          <p:spPr bwMode="auto">
            <a:xfrm>
              <a:off x="608013" y="3778250"/>
              <a:ext cx="63500" cy="61913"/>
            </a:xfrm>
            <a:custGeom>
              <a:avLst/>
              <a:gdLst>
                <a:gd name="T0" fmla="*/ 19 w 19"/>
                <a:gd name="T1" fmla="*/ 0 h 19"/>
                <a:gd name="T2" fmla="*/ 19 w 19"/>
                <a:gd name="T3" fmla="*/ 4 h 19"/>
                <a:gd name="T4" fmla="*/ 3 w 19"/>
                <a:gd name="T5" fmla="*/ 19 h 19"/>
                <a:gd name="T6" fmla="*/ 0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 name="Freeform 54"/>
            <p:cNvSpPr>
              <a:spLocks/>
            </p:cNvSpPr>
            <p:nvPr userDrawn="1"/>
          </p:nvSpPr>
          <p:spPr bwMode="auto">
            <a:xfrm>
              <a:off x="528638" y="3706813"/>
              <a:ext cx="142875" cy="133350"/>
            </a:xfrm>
            <a:custGeom>
              <a:avLst/>
              <a:gdLst>
                <a:gd name="T0" fmla="*/ 43 w 43"/>
                <a:gd name="T1" fmla="*/ 0 h 41"/>
                <a:gd name="T2" fmla="*/ 43 w 43"/>
                <a:gd name="T3" fmla="*/ 4 h 41"/>
                <a:gd name="T4" fmla="*/ 7 w 43"/>
                <a:gd name="T5" fmla="*/ 38 h 41"/>
                <a:gd name="T6" fmla="*/ 3 w 43"/>
                <a:gd name="T7" fmla="*/ 41 h 41"/>
                <a:gd name="T8" fmla="*/ 0 w 43"/>
                <a:gd name="T9" fmla="*/ 41 h 41"/>
                <a:gd name="T10" fmla="*/ 42 w 43"/>
                <a:gd name="T11" fmla="*/ 1 h 41"/>
                <a:gd name="T12" fmla="*/ 43 w 43"/>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3" h="41">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 name="Freeform 55"/>
            <p:cNvSpPr>
              <a:spLocks/>
            </p:cNvSpPr>
            <p:nvPr userDrawn="1"/>
          </p:nvSpPr>
          <p:spPr bwMode="auto">
            <a:xfrm>
              <a:off x="431800" y="3636963"/>
              <a:ext cx="239713" cy="203200"/>
            </a:xfrm>
            <a:custGeom>
              <a:avLst/>
              <a:gdLst>
                <a:gd name="T0" fmla="*/ 72 w 72"/>
                <a:gd name="T1" fmla="*/ 0 h 62"/>
                <a:gd name="T2" fmla="*/ 72 w 72"/>
                <a:gd name="T3" fmla="*/ 3 h 62"/>
                <a:gd name="T4" fmla="*/ 35 w 72"/>
                <a:gd name="T5" fmla="*/ 37 h 62"/>
                <a:gd name="T6" fmla="*/ 4 w 72"/>
                <a:gd name="T7" fmla="*/ 62 h 62"/>
                <a:gd name="T8" fmla="*/ 0 w 72"/>
                <a:gd name="T9" fmla="*/ 62 h 62"/>
                <a:gd name="T10" fmla="*/ 7 w 72"/>
                <a:gd name="T11" fmla="*/ 58 h 62"/>
                <a:gd name="T12" fmla="*/ 70 w 72"/>
                <a:gd name="T13" fmla="*/ 2 h 62"/>
                <a:gd name="T14" fmla="*/ 72 w 72"/>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 name="Freeform 56"/>
            <p:cNvSpPr>
              <a:spLocks/>
            </p:cNvSpPr>
            <p:nvPr userDrawn="1"/>
          </p:nvSpPr>
          <p:spPr bwMode="auto">
            <a:xfrm>
              <a:off x="320675" y="3568700"/>
              <a:ext cx="350838" cy="261938"/>
            </a:xfrm>
            <a:custGeom>
              <a:avLst/>
              <a:gdLst>
                <a:gd name="T0" fmla="*/ 105 w 105"/>
                <a:gd name="T1" fmla="*/ 0 h 80"/>
                <a:gd name="T2" fmla="*/ 105 w 105"/>
                <a:gd name="T3" fmla="*/ 3 h 80"/>
                <a:gd name="T4" fmla="*/ 67 w 105"/>
                <a:gd name="T5" fmla="*/ 37 h 80"/>
                <a:gd name="T6" fmla="*/ 0 w 105"/>
                <a:gd name="T7" fmla="*/ 80 h 80"/>
                <a:gd name="T8" fmla="*/ 0 w 105"/>
                <a:gd name="T9" fmla="*/ 77 h 80"/>
                <a:gd name="T10" fmla="*/ 39 w 105"/>
                <a:gd name="T11" fmla="*/ 57 h 80"/>
                <a:gd name="T12" fmla="*/ 102 w 105"/>
                <a:gd name="T13" fmla="*/ 3 h 80"/>
                <a:gd name="T14" fmla="*/ 105 w 105"/>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80">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 name="Freeform 57"/>
            <p:cNvSpPr>
              <a:spLocks/>
            </p:cNvSpPr>
            <p:nvPr userDrawn="1"/>
          </p:nvSpPr>
          <p:spPr bwMode="auto">
            <a:xfrm>
              <a:off x="320675" y="3506788"/>
              <a:ext cx="350838" cy="249238"/>
            </a:xfrm>
            <a:custGeom>
              <a:avLst/>
              <a:gdLst>
                <a:gd name="T0" fmla="*/ 105 w 105"/>
                <a:gd name="T1" fmla="*/ 0 h 76"/>
                <a:gd name="T2" fmla="*/ 105 w 105"/>
                <a:gd name="T3" fmla="*/ 2 h 76"/>
                <a:gd name="T4" fmla="*/ 67 w 105"/>
                <a:gd name="T5" fmla="*/ 35 h 76"/>
                <a:gd name="T6" fmla="*/ 0 w 105"/>
                <a:gd name="T7" fmla="*/ 76 h 76"/>
                <a:gd name="T8" fmla="*/ 0 w 105"/>
                <a:gd name="T9" fmla="*/ 74 h 76"/>
                <a:gd name="T10" fmla="*/ 39 w 105"/>
                <a:gd name="T11" fmla="*/ 54 h 76"/>
                <a:gd name="T12" fmla="*/ 101 w 105"/>
                <a:gd name="T13" fmla="*/ 2 h 76"/>
                <a:gd name="T14" fmla="*/ 105 w 105"/>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6">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 name="Freeform 58"/>
            <p:cNvSpPr>
              <a:spLocks/>
            </p:cNvSpPr>
            <p:nvPr userDrawn="1"/>
          </p:nvSpPr>
          <p:spPr bwMode="auto">
            <a:xfrm>
              <a:off x="320675" y="3441700"/>
              <a:ext cx="350838" cy="241300"/>
            </a:xfrm>
            <a:custGeom>
              <a:avLst/>
              <a:gdLst>
                <a:gd name="T0" fmla="*/ 105 w 105"/>
                <a:gd name="T1" fmla="*/ 0 h 74"/>
                <a:gd name="T2" fmla="*/ 105 w 105"/>
                <a:gd name="T3" fmla="*/ 3 h 74"/>
                <a:gd name="T4" fmla="*/ 67 w 105"/>
                <a:gd name="T5" fmla="*/ 34 h 74"/>
                <a:gd name="T6" fmla="*/ 0 w 105"/>
                <a:gd name="T7" fmla="*/ 74 h 74"/>
                <a:gd name="T8" fmla="*/ 0 w 105"/>
                <a:gd name="T9" fmla="*/ 72 h 74"/>
                <a:gd name="T10" fmla="*/ 39 w 105"/>
                <a:gd name="T11" fmla="*/ 52 h 74"/>
                <a:gd name="T12" fmla="*/ 101 w 105"/>
                <a:gd name="T13" fmla="*/ 3 h 74"/>
                <a:gd name="T14" fmla="*/ 105 w 10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4">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 name="Freeform 59"/>
            <p:cNvSpPr>
              <a:spLocks/>
            </p:cNvSpPr>
            <p:nvPr userDrawn="1"/>
          </p:nvSpPr>
          <p:spPr bwMode="auto">
            <a:xfrm>
              <a:off x="320675" y="3382963"/>
              <a:ext cx="350838" cy="228600"/>
            </a:xfrm>
            <a:custGeom>
              <a:avLst/>
              <a:gdLst>
                <a:gd name="T0" fmla="*/ 105 w 105"/>
                <a:gd name="T1" fmla="*/ 0 h 70"/>
                <a:gd name="T2" fmla="*/ 105 w 105"/>
                <a:gd name="T3" fmla="*/ 2 h 70"/>
                <a:gd name="T4" fmla="*/ 67 w 105"/>
                <a:gd name="T5" fmla="*/ 32 h 70"/>
                <a:gd name="T6" fmla="*/ 0 w 105"/>
                <a:gd name="T7" fmla="*/ 70 h 70"/>
                <a:gd name="T8" fmla="*/ 0 w 105"/>
                <a:gd name="T9" fmla="*/ 68 h 70"/>
                <a:gd name="T10" fmla="*/ 40 w 105"/>
                <a:gd name="T11" fmla="*/ 50 h 70"/>
                <a:gd name="T12" fmla="*/ 102 w 105"/>
                <a:gd name="T13" fmla="*/ 2 h 70"/>
                <a:gd name="T14" fmla="*/ 105 w 10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0">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3" name="Freeform 60"/>
            <p:cNvSpPr>
              <a:spLocks/>
            </p:cNvSpPr>
            <p:nvPr userDrawn="1"/>
          </p:nvSpPr>
          <p:spPr bwMode="auto">
            <a:xfrm>
              <a:off x="320675" y="3324225"/>
              <a:ext cx="350838" cy="219075"/>
            </a:xfrm>
            <a:custGeom>
              <a:avLst/>
              <a:gdLst>
                <a:gd name="T0" fmla="*/ 105 w 105"/>
                <a:gd name="T1" fmla="*/ 0 h 67"/>
                <a:gd name="T2" fmla="*/ 105 w 105"/>
                <a:gd name="T3" fmla="*/ 2 h 67"/>
                <a:gd name="T4" fmla="*/ 68 w 105"/>
                <a:gd name="T5" fmla="*/ 31 h 67"/>
                <a:gd name="T6" fmla="*/ 0 w 105"/>
                <a:gd name="T7" fmla="*/ 67 h 67"/>
                <a:gd name="T8" fmla="*/ 0 w 105"/>
                <a:gd name="T9" fmla="*/ 65 h 67"/>
                <a:gd name="T10" fmla="*/ 41 w 105"/>
                <a:gd name="T11" fmla="*/ 47 h 67"/>
                <a:gd name="T12" fmla="*/ 102 w 105"/>
                <a:gd name="T13" fmla="*/ 2 h 67"/>
                <a:gd name="T14" fmla="*/ 105 w 105"/>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7">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4" name="Freeform 61"/>
            <p:cNvSpPr>
              <a:spLocks/>
            </p:cNvSpPr>
            <p:nvPr userDrawn="1"/>
          </p:nvSpPr>
          <p:spPr bwMode="auto">
            <a:xfrm>
              <a:off x="320675" y="3263900"/>
              <a:ext cx="350838" cy="212725"/>
            </a:xfrm>
            <a:custGeom>
              <a:avLst/>
              <a:gdLst>
                <a:gd name="T0" fmla="*/ 105 w 105"/>
                <a:gd name="T1" fmla="*/ 0 h 65"/>
                <a:gd name="T2" fmla="*/ 105 w 105"/>
                <a:gd name="T3" fmla="*/ 3 h 65"/>
                <a:gd name="T4" fmla="*/ 69 w 105"/>
                <a:gd name="T5" fmla="*/ 29 h 65"/>
                <a:gd name="T6" fmla="*/ 0 w 105"/>
                <a:gd name="T7" fmla="*/ 65 h 65"/>
                <a:gd name="T8" fmla="*/ 0 w 105"/>
                <a:gd name="T9" fmla="*/ 62 h 65"/>
                <a:gd name="T10" fmla="*/ 42 w 105"/>
                <a:gd name="T11" fmla="*/ 45 h 65"/>
                <a:gd name="T12" fmla="*/ 103 w 105"/>
                <a:gd name="T13" fmla="*/ 2 h 65"/>
                <a:gd name="T14" fmla="*/ 105 w 105"/>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5" name="Freeform 62"/>
            <p:cNvSpPr>
              <a:spLocks/>
            </p:cNvSpPr>
            <p:nvPr userDrawn="1"/>
          </p:nvSpPr>
          <p:spPr bwMode="auto">
            <a:xfrm>
              <a:off x="320675" y="3208338"/>
              <a:ext cx="350838" cy="200025"/>
            </a:xfrm>
            <a:custGeom>
              <a:avLst/>
              <a:gdLst>
                <a:gd name="T0" fmla="*/ 105 w 105"/>
                <a:gd name="T1" fmla="*/ 0 h 61"/>
                <a:gd name="T2" fmla="*/ 105 w 105"/>
                <a:gd name="T3" fmla="*/ 3 h 61"/>
                <a:gd name="T4" fmla="*/ 71 w 105"/>
                <a:gd name="T5" fmla="*/ 27 h 61"/>
                <a:gd name="T6" fmla="*/ 0 w 105"/>
                <a:gd name="T7" fmla="*/ 61 h 61"/>
                <a:gd name="T8" fmla="*/ 0 w 105"/>
                <a:gd name="T9" fmla="*/ 59 h 61"/>
                <a:gd name="T10" fmla="*/ 44 w 105"/>
                <a:gd name="T11" fmla="*/ 42 h 61"/>
                <a:gd name="T12" fmla="*/ 104 w 105"/>
                <a:gd name="T13" fmla="*/ 1 h 61"/>
                <a:gd name="T14" fmla="*/ 105 w 10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1">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6" name="Freeform 63"/>
            <p:cNvSpPr>
              <a:spLocks/>
            </p:cNvSpPr>
            <p:nvPr userDrawn="1"/>
          </p:nvSpPr>
          <p:spPr bwMode="auto">
            <a:xfrm>
              <a:off x="320675" y="3155950"/>
              <a:ext cx="350838" cy="190500"/>
            </a:xfrm>
            <a:custGeom>
              <a:avLst/>
              <a:gdLst>
                <a:gd name="T0" fmla="*/ 105 w 105"/>
                <a:gd name="T1" fmla="*/ 0 h 58"/>
                <a:gd name="T2" fmla="*/ 105 w 105"/>
                <a:gd name="T3" fmla="*/ 2 h 58"/>
                <a:gd name="T4" fmla="*/ 72 w 105"/>
                <a:gd name="T5" fmla="*/ 25 h 58"/>
                <a:gd name="T6" fmla="*/ 0 w 105"/>
                <a:gd name="T7" fmla="*/ 58 h 58"/>
                <a:gd name="T8" fmla="*/ 0 w 105"/>
                <a:gd name="T9" fmla="*/ 55 h 58"/>
                <a:gd name="T10" fmla="*/ 46 w 105"/>
                <a:gd name="T11" fmla="*/ 39 h 58"/>
                <a:gd name="T12" fmla="*/ 105 w 10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05" h="58">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7" name="Freeform 64"/>
            <p:cNvSpPr>
              <a:spLocks/>
            </p:cNvSpPr>
            <p:nvPr userDrawn="1"/>
          </p:nvSpPr>
          <p:spPr bwMode="auto">
            <a:xfrm>
              <a:off x="320675" y="3103563"/>
              <a:ext cx="350838" cy="177800"/>
            </a:xfrm>
            <a:custGeom>
              <a:avLst/>
              <a:gdLst>
                <a:gd name="T0" fmla="*/ 105 w 105"/>
                <a:gd name="T1" fmla="*/ 0 h 54"/>
                <a:gd name="T2" fmla="*/ 105 w 105"/>
                <a:gd name="T3" fmla="*/ 2 h 54"/>
                <a:gd name="T4" fmla="*/ 74 w 105"/>
                <a:gd name="T5" fmla="*/ 23 h 54"/>
                <a:gd name="T6" fmla="*/ 0 w 105"/>
                <a:gd name="T7" fmla="*/ 54 h 54"/>
                <a:gd name="T8" fmla="*/ 0 w 105"/>
                <a:gd name="T9" fmla="*/ 52 h 54"/>
                <a:gd name="T10" fmla="*/ 48 w 105"/>
                <a:gd name="T11" fmla="*/ 36 h 54"/>
                <a:gd name="T12" fmla="*/ 105 w 10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5" h="54">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8" name="Freeform 65"/>
            <p:cNvSpPr>
              <a:spLocks/>
            </p:cNvSpPr>
            <p:nvPr userDrawn="1"/>
          </p:nvSpPr>
          <p:spPr bwMode="auto">
            <a:xfrm>
              <a:off x="320675" y="3055938"/>
              <a:ext cx="350838" cy="163513"/>
            </a:xfrm>
            <a:custGeom>
              <a:avLst/>
              <a:gdLst>
                <a:gd name="T0" fmla="*/ 105 w 105"/>
                <a:gd name="T1" fmla="*/ 0 h 50"/>
                <a:gd name="T2" fmla="*/ 105 w 105"/>
                <a:gd name="T3" fmla="*/ 2 h 50"/>
                <a:gd name="T4" fmla="*/ 76 w 105"/>
                <a:gd name="T5" fmla="*/ 20 h 50"/>
                <a:gd name="T6" fmla="*/ 0 w 105"/>
                <a:gd name="T7" fmla="*/ 50 h 50"/>
                <a:gd name="T8" fmla="*/ 0 w 105"/>
                <a:gd name="T9" fmla="*/ 48 h 50"/>
                <a:gd name="T10" fmla="*/ 51 w 105"/>
                <a:gd name="T11" fmla="*/ 33 h 50"/>
                <a:gd name="T12" fmla="*/ 105 w 10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5" h="50">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9" name="Freeform 66"/>
            <p:cNvSpPr>
              <a:spLocks/>
            </p:cNvSpPr>
            <p:nvPr userDrawn="1"/>
          </p:nvSpPr>
          <p:spPr bwMode="auto">
            <a:xfrm>
              <a:off x="320675" y="3003550"/>
              <a:ext cx="350838" cy="152400"/>
            </a:xfrm>
            <a:custGeom>
              <a:avLst/>
              <a:gdLst>
                <a:gd name="T0" fmla="*/ 105 w 105"/>
                <a:gd name="T1" fmla="*/ 0 h 47"/>
                <a:gd name="T2" fmla="*/ 105 w 105"/>
                <a:gd name="T3" fmla="*/ 3 h 47"/>
                <a:gd name="T4" fmla="*/ 79 w 105"/>
                <a:gd name="T5" fmla="*/ 19 h 47"/>
                <a:gd name="T6" fmla="*/ 0 w 105"/>
                <a:gd name="T7" fmla="*/ 47 h 47"/>
                <a:gd name="T8" fmla="*/ 0 w 105"/>
                <a:gd name="T9" fmla="*/ 45 h 47"/>
                <a:gd name="T10" fmla="*/ 53 w 105"/>
                <a:gd name="T11" fmla="*/ 31 h 47"/>
                <a:gd name="T12" fmla="*/ 105 w 105"/>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05" h="47">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0" name="Freeform 67"/>
            <p:cNvSpPr>
              <a:spLocks/>
            </p:cNvSpPr>
            <p:nvPr userDrawn="1"/>
          </p:nvSpPr>
          <p:spPr bwMode="auto">
            <a:xfrm>
              <a:off x="320675" y="2957513"/>
              <a:ext cx="350838" cy="139700"/>
            </a:xfrm>
            <a:custGeom>
              <a:avLst/>
              <a:gdLst>
                <a:gd name="T0" fmla="*/ 105 w 105"/>
                <a:gd name="T1" fmla="*/ 0 h 43"/>
                <a:gd name="T2" fmla="*/ 105 w 105"/>
                <a:gd name="T3" fmla="*/ 2 h 43"/>
                <a:gd name="T4" fmla="*/ 82 w 105"/>
                <a:gd name="T5" fmla="*/ 16 h 43"/>
                <a:gd name="T6" fmla="*/ 0 w 105"/>
                <a:gd name="T7" fmla="*/ 43 h 43"/>
                <a:gd name="T8" fmla="*/ 0 w 105"/>
                <a:gd name="T9" fmla="*/ 40 h 43"/>
                <a:gd name="T10" fmla="*/ 56 w 105"/>
                <a:gd name="T11" fmla="*/ 27 h 43"/>
                <a:gd name="T12" fmla="*/ 105 w 10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05" h="43">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1" name="Freeform 68"/>
            <p:cNvSpPr>
              <a:spLocks/>
            </p:cNvSpPr>
            <p:nvPr userDrawn="1"/>
          </p:nvSpPr>
          <p:spPr bwMode="auto">
            <a:xfrm>
              <a:off x="320675" y="2911475"/>
              <a:ext cx="350838" cy="127000"/>
            </a:xfrm>
            <a:custGeom>
              <a:avLst/>
              <a:gdLst>
                <a:gd name="T0" fmla="*/ 105 w 105"/>
                <a:gd name="T1" fmla="*/ 0 h 39"/>
                <a:gd name="T2" fmla="*/ 105 w 105"/>
                <a:gd name="T3" fmla="*/ 2 h 39"/>
                <a:gd name="T4" fmla="*/ 85 w 105"/>
                <a:gd name="T5" fmla="*/ 13 h 39"/>
                <a:gd name="T6" fmla="*/ 0 w 105"/>
                <a:gd name="T7" fmla="*/ 39 h 39"/>
                <a:gd name="T8" fmla="*/ 0 w 105"/>
                <a:gd name="T9" fmla="*/ 36 h 39"/>
                <a:gd name="T10" fmla="*/ 60 w 105"/>
                <a:gd name="T11" fmla="*/ 24 h 39"/>
                <a:gd name="T12" fmla="*/ 105 w 10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5" h="39">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2" name="Freeform 69"/>
            <p:cNvSpPr>
              <a:spLocks/>
            </p:cNvSpPr>
            <p:nvPr userDrawn="1"/>
          </p:nvSpPr>
          <p:spPr bwMode="auto">
            <a:xfrm>
              <a:off x="320675" y="2865438"/>
              <a:ext cx="350838" cy="114300"/>
            </a:xfrm>
            <a:custGeom>
              <a:avLst/>
              <a:gdLst>
                <a:gd name="T0" fmla="*/ 105 w 105"/>
                <a:gd name="T1" fmla="*/ 0 h 35"/>
                <a:gd name="T2" fmla="*/ 105 w 105"/>
                <a:gd name="T3" fmla="*/ 2 h 35"/>
                <a:gd name="T4" fmla="*/ 88 w 105"/>
                <a:gd name="T5" fmla="*/ 11 h 35"/>
                <a:gd name="T6" fmla="*/ 0 w 105"/>
                <a:gd name="T7" fmla="*/ 34 h 35"/>
                <a:gd name="T8" fmla="*/ 0 w 105"/>
                <a:gd name="T9" fmla="*/ 32 h 35"/>
                <a:gd name="T10" fmla="*/ 63 w 105"/>
                <a:gd name="T11" fmla="*/ 21 h 35"/>
                <a:gd name="T12" fmla="*/ 105 w 10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05" h="3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3" name="Freeform 70"/>
            <p:cNvSpPr>
              <a:spLocks/>
            </p:cNvSpPr>
            <p:nvPr userDrawn="1"/>
          </p:nvSpPr>
          <p:spPr bwMode="auto">
            <a:xfrm>
              <a:off x="320675" y="2819400"/>
              <a:ext cx="350838" cy="107950"/>
            </a:xfrm>
            <a:custGeom>
              <a:avLst/>
              <a:gdLst>
                <a:gd name="T0" fmla="*/ 105 w 105"/>
                <a:gd name="T1" fmla="*/ 0 h 33"/>
                <a:gd name="T2" fmla="*/ 105 w 105"/>
                <a:gd name="T3" fmla="*/ 2 h 33"/>
                <a:gd name="T4" fmla="*/ 91 w 105"/>
                <a:gd name="T5" fmla="*/ 10 h 33"/>
                <a:gd name="T6" fmla="*/ 0 w 105"/>
                <a:gd name="T7" fmla="*/ 30 h 33"/>
                <a:gd name="T8" fmla="*/ 0 w 105"/>
                <a:gd name="T9" fmla="*/ 28 h 33"/>
                <a:gd name="T10" fmla="*/ 3 w 105"/>
                <a:gd name="T11" fmla="*/ 28 h 33"/>
                <a:gd name="T12" fmla="*/ 67 w 105"/>
                <a:gd name="T13" fmla="*/ 19 h 33"/>
                <a:gd name="T14" fmla="*/ 105 w 10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4" name="Freeform 71"/>
            <p:cNvSpPr>
              <a:spLocks/>
            </p:cNvSpPr>
            <p:nvPr userDrawn="1"/>
          </p:nvSpPr>
          <p:spPr bwMode="auto">
            <a:xfrm>
              <a:off x="320675" y="2816225"/>
              <a:ext cx="284163" cy="55563"/>
            </a:xfrm>
            <a:custGeom>
              <a:avLst/>
              <a:gdLst>
                <a:gd name="T0" fmla="*/ 85 w 85"/>
                <a:gd name="T1" fmla="*/ 0 h 17"/>
                <a:gd name="T2" fmla="*/ 0 w 85"/>
                <a:gd name="T3" fmla="*/ 14 h 17"/>
                <a:gd name="T4" fmla="*/ 0 w 85"/>
                <a:gd name="T5" fmla="*/ 11 h 17"/>
                <a:gd name="T6" fmla="*/ 8 w 85"/>
                <a:gd name="T7" fmla="*/ 12 h 17"/>
                <a:gd name="T8" fmla="*/ 71 w 85"/>
                <a:gd name="T9" fmla="*/ 4 h 17"/>
                <a:gd name="T10" fmla="*/ 80 w 85"/>
                <a:gd name="T11" fmla="*/ 0 h 17"/>
                <a:gd name="T12" fmla="*/ 85 w 8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85" h="17">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sp>
        <p:nvSpPr>
          <p:cNvPr id="53" name="Title 4"/>
          <p:cNvSpPr>
            <a:spLocks noGrp="1"/>
          </p:cNvSpPr>
          <p:nvPr>
            <p:ph type="title" hasCustomPrompt="1"/>
          </p:nvPr>
        </p:nvSpPr>
        <p:spPr>
          <a:xfrm>
            <a:off x="8027664" y="943460"/>
            <a:ext cx="3592836" cy="1621619"/>
          </a:xfrm>
        </p:spPr>
        <p:txBody>
          <a:bodyPr/>
          <a:lstStyle>
            <a:lvl1pPr>
              <a:defRPr sz="3600">
                <a:solidFill>
                  <a:schemeClr val="bg1"/>
                </a:solidFill>
              </a:defRPr>
            </a:lvl1pPr>
          </a:lstStyle>
          <a:p>
            <a:r>
              <a:rPr lang="en-US" dirty="0"/>
              <a:t>CLICK TO EDIT TITLE</a:t>
            </a:r>
          </a:p>
        </p:txBody>
      </p:sp>
      <p:grpSp>
        <p:nvGrpSpPr>
          <p:cNvPr id="54" name="Group 4"/>
          <p:cNvGrpSpPr>
            <a:grpSpLocks noChangeAspect="1"/>
          </p:cNvGrpSpPr>
          <p:nvPr userDrawn="1"/>
        </p:nvGrpSpPr>
        <p:grpSpPr bwMode="auto">
          <a:xfrm>
            <a:off x="5492750" y="5903913"/>
            <a:ext cx="1236663" cy="815975"/>
            <a:chOff x="3460" y="3719"/>
            <a:chExt cx="779" cy="514"/>
          </a:xfrm>
        </p:grpSpPr>
        <p:sp>
          <p:nvSpPr>
            <p:cNvPr id="55" name="AutoShape 3"/>
            <p:cNvSpPr>
              <a:spLocks noChangeAspect="1" noChangeArrowheads="1" noTextEdit="1"/>
            </p:cNvSpPr>
            <p:nvPr userDrawn="1"/>
          </p:nvSpPr>
          <p:spPr bwMode="auto">
            <a:xfrm>
              <a:off x="3460" y="3719"/>
              <a:ext cx="779" cy="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6" name="Freeform 5"/>
            <p:cNvSpPr>
              <a:spLocks noEditPoints="1"/>
            </p:cNvSpPr>
            <p:nvPr userDrawn="1"/>
          </p:nvSpPr>
          <p:spPr bwMode="auto">
            <a:xfrm>
              <a:off x="3458" y="4111"/>
              <a:ext cx="38" cy="4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7" name="Freeform 6"/>
            <p:cNvSpPr>
              <a:spLocks noEditPoints="1"/>
            </p:cNvSpPr>
            <p:nvPr userDrawn="1"/>
          </p:nvSpPr>
          <p:spPr bwMode="auto">
            <a:xfrm>
              <a:off x="3509" y="4111"/>
              <a:ext cx="38" cy="4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8" name="Freeform 7"/>
            <p:cNvSpPr>
              <a:spLocks/>
            </p:cNvSpPr>
            <p:nvPr userDrawn="1"/>
          </p:nvSpPr>
          <p:spPr bwMode="auto">
            <a:xfrm>
              <a:off x="3562" y="4111"/>
              <a:ext cx="28" cy="4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9" name="Freeform 8"/>
            <p:cNvSpPr>
              <a:spLocks noEditPoints="1"/>
            </p:cNvSpPr>
            <p:nvPr userDrawn="1"/>
          </p:nvSpPr>
          <p:spPr bwMode="auto">
            <a:xfrm>
              <a:off x="3607" y="4111"/>
              <a:ext cx="29" cy="4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0" name="Freeform 9"/>
            <p:cNvSpPr>
              <a:spLocks noEditPoints="1"/>
            </p:cNvSpPr>
            <p:nvPr userDrawn="1"/>
          </p:nvSpPr>
          <p:spPr bwMode="auto">
            <a:xfrm>
              <a:off x="3653" y="4111"/>
              <a:ext cx="32" cy="41"/>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1" name="Freeform 10"/>
            <p:cNvSpPr>
              <a:spLocks noEditPoints="1"/>
            </p:cNvSpPr>
            <p:nvPr userDrawn="1"/>
          </p:nvSpPr>
          <p:spPr bwMode="auto">
            <a:xfrm>
              <a:off x="3703" y="4111"/>
              <a:ext cx="30" cy="4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2" name="Freeform 11"/>
            <p:cNvSpPr>
              <a:spLocks/>
            </p:cNvSpPr>
            <p:nvPr userDrawn="1"/>
          </p:nvSpPr>
          <p:spPr bwMode="auto">
            <a:xfrm>
              <a:off x="3749" y="4111"/>
              <a:ext cx="32" cy="41"/>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3" name="Freeform 12"/>
            <p:cNvSpPr>
              <a:spLocks/>
            </p:cNvSpPr>
            <p:nvPr userDrawn="1"/>
          </p:nvSpPr>
          <p:spPr bwMode="auto">
            <a:xfrm>
              <a:off x="3824" y="4111"/>
              <a:ext cx="31" cy="41"/>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4" name="Freeform 13"/>
            <p:cNvSpPr>
              <a:spLocks/>
            </p:cNvSpPr>
            <p:nvPr userDrawn="1"/>
          </p:nvSpPr>
          <p:spPr bwMode="auto">
            <a:xfrm>
              <a:off x="3872" y="4111"/>
              <a:ext cx="32" cy="4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5" name="Freeform 14"/>
            <p:cNvSpPr>
              <a:spLocks/>
            </p:cNvSpPr>
            <p:nvPr userDrawn="1"/>
          </p:nvSpPr>
          <p:spPr bwMode="auto">
            <a:xfrm>
              <a:off x="3921" y="4111"/>
              <a:ext cx="10"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6" name="Freeform 15"/>
            <p:cNvSpPr>
              <a:spLocks/>
            </p:cNvSpPr>
            <p:nvPr userDrawn="1"/>
          </p:nvSpPr>
          <p:spPr bwMode="auto">
            <a:xfrm>
              <a:off x="3947" y="4111"/>
              <a:ext cx="36" cy="4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7" name="Freeform 16"/>
            <p:cNvSpPr>
              <a:spLocks/>
            </p:cNvSpPr>
            <p:nvPr userDrawn="1"/>
          </p:nvSpPr>
          <p:spPr bwMode="auto">
            <a:xfrm>
              <a:off x="3998" y="4111"/>
              <a:ext cx="27" cy="4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8" name="Freeform 17"/>
            <p:cNvSpPr>
              <a:spLocks noEditPoints="1"/>
            </p:cNvSpPr>
            <p:nvPr userDrawn="1"/>
          </p:nvSpPr>
          <p:spPr bwMode="auto">
            <a:xfrm>
              <a:off x="4042" y="4111"/>
              <a:ext cx="33" cy="4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9" name="Freeform 18"/>
            <p:cNvSpPr>
              <a:spLocks/>
            </p:cNvSpPr>
            <p:nvPr userDrawn="1"/>
          </p:nvSpPr>
          <p:spPr bwMode="auto">
            <a:xfrm>
              <a:off x="4089" y="4111"/>
              <a:ext cx="32" cy="41"/>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0" name="Freeform 19"/>
            <p:cNvSpPr>
              <a:spLocks/>
            </p:cNvSpPr>
            <p:nvPr userDrawn="1"/>
          </p:nvSpPr>
          <p:spPr bwMode="auto">
            <a:xfrm>
              <a:off x="4136" y="4111"/>
              <a:ext cx="11"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1" name="Freeform 20"/>
            <p:cNvSpPr>
              <a:spLocks/>
            </p:cNvSpPr>
            <p:nvPr userDrawn="1"/>
          </p:nvSpPr>
          <p:spPr bwMode="auto">
            <a:xfrm>
              <a:off x="4164" y="4111"/>
              <a:ext cx="31" cy="4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2" name="Freeform 21"/>
            <p:cNvSpPr>
              <a:spLocks/>
            </p:cNvSpPr>
            <p:nvPr userDrawn="1"/>
          </p:nvSpPr>
          <p:spPr bwMode="auto">
            <a:xfrm>
              <a:off x="4206" y="4111"/>
              <a:ext cx="35" cy="4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3" name="Freeform 22"/>
            <p:cNvSpPr>
              <a:spLocks noEditPoints="1"/>
            </p:cNvSpPr>
            <p:nvPr userDrawn="1"/>
          </p:nvSpPr>
          <p:spPr bwMode="auto">
            <a:xfrm>
              <a:off x="3692" y="4194"/>
              <a:ext cx="26" cy="39"/>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4" name="Freeform 23"/>
            <p:cNvSpPr>
              <a:spLocks/>
            </p:cNvSpPr>
            <p:nvPr userDrawn="1"/>
          </p:nvSpPr>
          <p:spPr bwMode="auto">
            <a:xfrm>
              <a:off x="3740" y="4194"/>
              <a:ext cx="24" cy="39"/>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5" name="Freeform 24"/>
            <p:cNvSpPr>
              <a:spLocks/>
            </p:cNvSpPr>
            <p:nvPr userDrawn="1"/>
          </p:nvSpPr>
          <p:spPr bwMode="auto">
            <a:xfrm>
              <a:off x="3783" y="4194"/>
              <a:ext cx="27" cy="39"/>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6" name="Freeform 25"/>
            <p:cNvSpPr>
              <a:spLocks/>
            </p:cNvSpPr>
            <p:nvPr userDrawn="1"/>
          </p:nvSpPr>
          <p:spPr bwMode="auto">
            <a:xfrm>
              <a:off x="3832" y="4194"/>
              <a:ext cx="35" cy="39"/>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7" name="Freeform 26"/>
            <p:cNvSpPr>
              <a:spLocks noEditPoints="1"/>
            </p:cNvSpPr>
            <p:nvPr userDrawn="1"/>
          </p:nvSpPr>
          <p:spPr bwMode="auto">
            <a:xfrm>
              <a:off x="3885" y="4194"/>
              <a:ext cx="31" cy="39"/>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8" name="Freeform 27"/>
            <p:cNvSpPr>
              <a:spLocks noEditPoints="1"/>
            </p:cNvSpPr>
            <p:nvPr userDrawn="1"/>
          </p:nvSpPr>
          <p:spPr bwMode="auto">
            <a:xfrm>
              <a:off x="3935" y="4194"/>
              <a:ext cx="27" cy="39"/>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9" name="Freeform 28"/>
            <p:cNvSpPr>
              <a:spLocks/>
            </p:cNvSpPr>
            <p:nvPr userDrawn="1"/>
          </p:nvSpPr>
          <p:spPr bwMode="auto">
            <a:xfrm>
              <a:off x="3983" y="4194"/>
              <a:ext cx="27" cy="39"/>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0" name="Freeform 29"/>
            <p:cNvSpPr>
              <a:spLocks noEditPoints="1"/>
            </p:cNvSpPr>
            <p:nvPr userDrawn="1"/>
          </p:nvSpPr>
          <p:spPr bwMode="auto">
            <a:xfrm>
              <a:off x="3458" y="4111"/>
              <a:ext cx="38" cy="4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1" name="Freeform 30"/>
            <p:cNvSpPr>
              <a:spLocks noEditPoints="1"/>
            </p:cNvSpPr>
            <p:nvPr userDrawn="1"/>
          </p:nvSpPr>
          <p:spPr bwMode="auto">
            <a:xfrm>
              <a:off x="3509" y="4111"/>
              <a:ext cx="38" cy="4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2" name="Freeform 31"/>
            <p:cNvSpPr>
              <a:spLocks/>
            </p:cNvSpPr>
            <p:nvPr userDrawn="1"/>
          </p:nvSpPr>
          <p:spPr bwMode="auto">
            <a:xfrm>
              <a:off x="3562" y="4111"/>
              <a:ext cx="28" cy="4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3" name="Freeform 32"/>
            <p:cNvSpPr>
              <a:spLocks noEditPoints="1"/>
            </p:cNvSpPr>
            <p:nvPr userDrawn="1"/>
          </p:nvSpPr>
          <p:spPr bwMode="auto">
            <a:xfrm>
              <a:off x="3607" y="4111"/>
              <a:ext cx="29" cy="4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4" name="Freeform 33"/>
            <p:cNvSpPr>
              <a:spLocks noEditPoints="1"/>
            </p:cNvSpPr>
            <p:nvPr userDrawn="1"/>
          </p:nvSpPr>
          <p:spPr bwMode="auto">
            <a:xfrm>
              <a:off x="3653" y="4111"/>
              <a:ext cx="32" cy="41"/>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5" name="Freeform 34"/>
            <p:cNvSpPr>
              <a:spLocks noEditPoints="1"/>
            </p:cNvSpPr>
            <p:nvPr userDrawn="1"/>
          </p:nvSpPr>
          <p:spPr bwMode="auto">
            <a:xfrm>
              <a:off x="3703" y="4111"/>
              <a:ext cx="30" cy="4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6" name="Freeform 35"/>
            <p:cNvSpPr>
              <a:spLocks/>
            </p:cNvSpPr>
            <p:nvPr userDrawn="1"/>
          </p:nvSpPr>
          <p:spPr bwMode="auto">
            <a:xfrm>
              <a:off x="3749" y="4111"/>
              <a:ext cx="32" cy="41"/>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7" name="Freeform 36"/>
            <p:cNvSpPr>
              <a:spLocks/>
            </p:cNvSpPr>
            <p:nvPr userDrawn="1"/>
          </p:nvSpPr>
          <p:spPr bwMode="auto">
            <a:xfrm>
              <a:off x="3824" y="4111"/>
              <a:ext cx="31" cy="41"/>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8" name="Freeform 37"/>
            <p:cNvSpPr>
              <a:spLocks/>
            </p:cNvSpPr>
            <p:nvPr userDrawn="1"/>
          </p:nvSpPr>
          <p:spPr bwMode="auto">
            <a:xfrm>
              <a:off x="3872" y="4111"/>
              <a:ext cx="32" cy="4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9" name="Freeform 38"/>
            <p:cNvSpPr>
              <a:spLocks/>
            </p:cNvSpPr>
            <p:nvPr userDrawn="1"/>
          </p:nvSpPr>
          <p:spPr bwMode="auto">
            <a:xfrm>
              <a:off x="3921" y="4111"/>
              <a:ext cx="10"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0" name="Freeform 39"/>
            <p:cNvSpPr>
              <a:spLocks/>
            </p:cNvSpPr>
            <p:nvPr userDrawn="1"/>
          </p:nvSpPr>
          <p:spPr bwMode="auto">
            <a:xfrm>
              <a:off x="3947" y="4111"/>
              <a:ext cx="36" cy="4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1" name="Freeform 40"/>
            <p:cNvSpPr>
              <a:spLocks/>
            </p:cNvSpPr>
            <p:nvPr userDrawn="1"/>
          </p:nvSpPr>
          <p:spPr bwMode="auto">
            <a:xfrm>
              <a:off x="3998" y="4111"/>
              <a:ext cx="27" cy="4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2" name="Freeform 41"/>
            <p:cNvSpPr>
              <a:spLocks noEditPoints="1"/>
            </p:cNvSpPr>
            <p:nvPr userDrawn="1"/>
          </p:nvSpPr>
          <p:spPr bwMode="auto">
            <a:xfrm>
              <a:off x="4042" y="4111"/>
              <a:ext cx="33" cy="4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3" name="Freeform 42"/>
            <p:cNvSpPr>
              <a:spLocks/>
            </p:cNvSpPr>
            <p:nvPr userDrawn="1"/>
          </p:nvSpPr>
          <p:spPr bwMode="auto">
            <a:xfrm>
              <a:off x="4089" y="4111"/>
              <a:ext cx="32" cy="41"/>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4" name="Freeform 43"/>
            <p:cNvSpPr>
              <a:spLocks/>
            </p:cNvSpPr>
            <p:nvPr userDrawn="1"/>
          </p:nvSpPr>
          <p:spPr bwMode="auto">
            <a:xfrm>
              <a:off x="4136" y="4111"/>
              <a:ext cx="11"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5" name="Freeform 44"/>
            <p:cNvSpPr>
              <a:spLocks/>
            </p:cNvSpPr>
            <p:nvPr userDrawn="1"/>
          </p:nvSpPr>
          <p:spPr bwMode="auto">
            <a:xfrm>
              <a:off x="4164" y="4111"/>
              <a:ext cx="31" cy="4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6" name="Freeform 45"/>
            <p:cNvSpPr>
              <a:spLocks/>
            </p:cNvSpPr>
            <p:nvPr userDrawn="1"/>
          </p:nvSpPr>
          <p:spPr bwMode="auto">
            <a:xfrm>
              <a:off x="4206" y="4111"/>
              <a:ext cx="35" cy="4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7" name="Freeform 46"/>
            <p:cNvSpPr>
              <a:spLocks noEditPoints="1"/>
            </p:cNvSpPr>
            <p:nvPr userDrawn="1"/>
          </p:nvSpPr>
          <p:spPr bwMode="auto">
            <a:xfrm>
              <a:off x="3692" y="4194"/>
              <a:ext cx="26" cy="39"/>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8" name="Freeform 47"/>
            <p:cNvSpPr>
              <a:spLocks/>
            </p:cNvSpPr>
            <p:nvPr userDrawn="1"/>
          </p:nvSpPr>
          <p:spPr bwMode="auto">
            <a:xfrm>
              <a:off x="3740" y="4194"/>
              <a:ext cx="24" cy="39"/>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9" name="Freeform 48"/>
            <p:cNvSpPr>
              <a:spLocks/>
            </p:cNvSpPr>
            <p:nvPr userDrawn="1"/>
          </p:nvSpPr>
          <p:spPr bwMode="auto">
            <a:xfrm>
              <a:off x="3783" y="4194"/>
              <a:ext cx="27" cy="39"/>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0" name="Freeform 49"/>
            <p:cNvSpPr>
              <a:spLocks/>
            </p:cNvSpPr>
            <p:nvPr userDrawn="1"/>
          </p:nvSpPr>
          <p:spPr bwMode="auto">
            <a:xfrm>
              <a:off x="3832" y="4194"/>
              <a:ext cx="35" cy="39"/>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1" name="Freeform 50"/>
            <p:cNvSpPr>
              <a:spLocks noEditPoints="1"/>
            </p:cNvSpPr>
            <p:nvPr userDrawn="1"/>
          </p:nvSpPr>
          <p:spPr bwMode="auto">
            <a:xfrm>
              <a:off x="3885" y="4194"/>
              <a:ext cx="31" cy="39"/>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2" name="Freeform 51"/>
            <p:cNvSpPr>
              <a:spLocks noEditPoints="1"/>
            </p:cNvSpPr>
            <p:nvPr userDrawn="1"/>
          </p:nvSpPr>
          <p:spPr bwMode="auto">
            <a:xfrm>
              <a:off x="3935" y="4194"/>
              <a:ext cx="27" cy="39"/>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3" name="Freeform 52"/>
            <p:cNvSpPr>
              <a:spLocks/>
            </p:cNvSpPr>
            <p:nvPr userDrawn="1"/>
          </p:nvSpPr>
          <p:spPr bwMode="auto">
            <a:xfrm>
              <a:off x="3983" y="4194"/>
              <a:ext cx="27" cy="39"/>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4" name="Freeform 53"/>
            <p:cNvSpPr>
              <a:spLocks/>
            </p:cNvSpPr>
            <p:nvPr userDrawn="1"/>
          </p:nvSpPr>
          <p:spPr bwMode="auto">
            <a:xfrm>
              <a:off x="3832" y="3731"/>
              <a:ext cx="132" cy="259"/>
            </a:xfrm>
            <a:custGeom>
              <a:avLst/>
              <a:gdLst>
                <a:gd name="T0" fmla="*/ 77 w 77"/>
                <a:gd name="T1" fmla="*/ 123 h 151"/>
                <a:gd name="T2" fmla="*/ 61 w 77"/>
                <a:gd name="T3" fmla="*/ 115 h 151"/>
                <a:gd name="T4" fmla="*/ 46 w 77"/>
                <a:gd name="T5" fmla="*/ 52 h 151"/>
                <a:gd name="T6" fmla="*/ 54 w 77"/>
                <a:gd name="T7" fmla="*/ 0 h 151"/>
                <a:gd name="T8" fmla="*/ 53 w 77"/>
                <a:gd name="T9" fmla="*/ 0 h 151"/>
                <a:gd name="T10" fmla="*/ 30 w 77"/>
                <a:gd name="T11" fmla="*/ 57 h 151"/>
                <a:gd name="T12" fmla="*/ 45 w 77"/>
                <a:gd name="T13" fmla="*/ 151 h 151"/>
                <a:gd name="T14" fmla="*/ 77 w 77"/>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151">
                  <a:moveTo>
                    <a:pt x="77" y="123"/>
                  </a:moveTo>
                  <a:cubicBezTo>
                    <a:pt x="73" y="121"/>
                    <a:pt x="68" y="119"/>
                    <a:pt x="61" y="115"/>
                  </a:cubicBezTo>
                  <a:cubicBezTo>
                    <a:pt x="40" y="103"/>
                    <a:pt x="34" y="84"/>
                    <a:pt x="46" y="52"/>
                  </a:cubicBezTo>
                  <a:cubicBezTo>
                    <a:pt x="52" y="33"/>
                    <a:pt x="56" y="17"/>
                    <a:pt x="54" y="0"/>
                  </a:cubicBezTo>
                  <a:cubicBezTo>
                    <a:pt x="54" y="0"/>
                    <a:pt x="53" y="0"/>
                    <a:pt x="53" y="0"/>
                  </a:cubicBezTo>
                  <a:cubicBezTo>
                    <a:pt x="52" y="21"/>
                    <a:pt x="44" y="34"/>
                    <a:pt x="30" y="57"/>
                  </a:cubicBezTo>
                  <a:cubicBezTo>
                    <a:pt x="0" y="105"/>
                    <a:pt x="31" y="140"/>
                    <a:pt x="45" y="151"/>
                  </a:cubicBezTo>
                  <a:cubicBezTo>
                    <a:pt x="58" y="144"/>
                    <a:pt x="69" y="135"/>
                    <a:pt x="77" y="123"/>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5" name="Freeform 54"/>
            <p:cNvSpPr>
              <a:spLocks/>
            </p:cNvSpPr>
            <p:nvPr userDrawn="1"/>
          </p:nvSpPr>
          <p:spPr bwMode="auto">
            <a:xfrm>
              <a:off x="3755" y="3724"/>
              <a:ext cx="159" cy="281"/>
            </a:xfrm>
            <a:custGeom>
              <a:avLst/>
              <a:gdLst>
                <a:gd name="T0" fmla="*/ 61 w 93"/>
                <a:gd name="T1" fmla="*/ 59 h 164"/>
                <a:gd name="T2" fmla="*/ 93 w 93"/>
                <a:gd name="T3" fmla="*/ 1 h 164"/>
                <a:gd name="T4" fmla="*/ 93 w 93"/>
                <a:gd name="T5" fmla="*/ 0 h 164"/>
                <a:gd name="T6" fmla="*/ 39 w 93"/>
                <a:gd name="T7" fmla="*/ 58 h 164"/>
                <a:gd name="T8" fmla="*/ 12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2" y="19"/>
                    <a:pt x="93" y="1"/>
                  </a:cubicBezTo>
                  <a:cubicBezTo>
                    <a:pt x="93" y="0"/>
                    <a:pt x="93" y="0"/>
                    <a:pt x="93" y="0"/>
                  </a:cubicBezTo>
                  <a:cubicBezTo>
                    <a:pt x="87" y="23"/>
                    <a:pt x="74" y="34"/>
                    <a:pt x="39" y="58"/>
                  </a:cubicBezTo>
                  <a:cubicBezTo>
                    <a:pt x="0" y="83"/>
                    <a:pt x="2" y="127"/>
                    <a:pt x="12" y="154"/>
                  </a:cubicBezTo>
                  <a:cubicBezTo>
                    <a:pt x="24" y="160"/>
                    <a:pt x="37" y="164"/>
                    <a:pt x="51" y="164"/>
                  </a:cubicBezTo>
                  <a:cubicBezTo>
                    <a:pt x="54" y="164"/>
                    <a:pt x="57" y="164"/>
                    <a:pt x="60" y="163"/>
                  </a:cubicBezTo>
                  <a:cubicBezTo>
                    <a:pt x="33" y="122"/>
                    <a:pt x="35" y="90"/>
                    <a:pt x="61" y="5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6" name="Freeform 55"/>
            <p:cNvSpPr>
              <a:spLocks/>
            </p:cNvSpPr>
            <p:nvPr userDrawn="1"/>
          </p:nvSpPr>
          <p:spPr bwMode="auto">
            <a:xfrm>
              <a:off x="3694" y="3721"/>
              <a:ext cx="212" cy="228"/>
            </a:xfrm>
            <a:custGeom>
              <a:avLst/>
              <a:gdLst>
                <a:gd name="T0" fmla="*/ 83 w 124"/>
                <a:gd name="T1" fmla="*/ 41 h 133"/>
                <a:gd name="T2" fmla="*/ 124 w 124"/>
                <a:gd name="T3" fmla="*/ 0 h 133"/>
                <a:gd name="T4" fmla="*/ 124 w 124"/>
                <a:gd name="T5" fmla="*/ 0 h 133"/>
                <a:gd name="T6" fmla="*/ 52 w 124"/>
                <a:gd name="T7" fmla="*/ 32 h 133"/>
                <a:gd name="T8" fmla="*/ 2 w 124"/>
                <a:gd name="T9" fmla="*/ 64 h 133"/>
                <a:gd name="T10" fmla="*/ 0 w 124"/>
                <a:gd name="T11" fmla="*/ 79 h 133"/>
                <a:gd name="T12" fmla="*/ 20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9" y="30"/>
                    <a:pt x="121" y="13"/>
                    <a:pt x="124" y="0"/>
                  </a:cubicBezTo>
                  <a:cubicBezTo>
                    <a:pt x="124" y="0"/>
                    <a:pt x="124" y="0"/>
                    <a:pt x="124" y="0"/>
                  </a:cubicBezTo>
                  <a:cubicBezTo>
                    <a:pt x="112" y="23"/>
                    <a:pt x="90" y="27"/>
                    <a:pt x="52" y="32"/>
                  </a:cubicBezTo>
                  <a:cubicBezTo>
                    <a:pt x="30" y="35"/>
                    <a:pt x="12" y="48"/>
                    <a:pt x="2" y="64"/>
                  </a:cubicBezTo>
                  <a:cubicBezTo>
                    <a:pt x="1" y="69"/>
                    <a:pt x="0" y="74"/>
                    <a:pt x="0" y="79"/>
                  </a:cubicBezTo>
                  <a:cubicBezTo>
                    <a:pt x="0" y="99"/>
                    <a:pt x="8" y="118"/>
                    <a:pt x="20" y="133"/>
                  </a:cubicBezTo>
                  <a:cubicBezTo>
                    <a:pt x="19" y="68"/>
                    <a:pt x="52" y="54"/>
                    <a:pt x="83" y="4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spTree>
    <p:extLst>
      <p:ext uri="{BB962C8B-B14F-4D97-AF65-F5344CB8AC3E}">
        <p14:creationId xmlns:p14="http://schemas.microsoft.com/office/powerpoint/2010/main" val="333979339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User Guide">
    <p:spTree>
      <p:nvGrpSpPr>
        <p:cNvPr id="1" name=""/>
        <p:cNvGrpSpPr/>
        <p:nvPr/>
      </p:nvGrpSpPr>
      <p:grpSpPr>
        <a:xfrm>
          <a:off x="0" y="0"/>
          <a:ext cx="0" cy="0"/>
          <a:chOff x="0" y="0"/>
          <a:chExt cx="0" cy="0"/>
        </a:xfrm>
      </p:grpSpPr>
      <p:sp>
        <p:nvSpPr>
          <p:cNvPr id="20" name="Rektangel 19"/>
          <p:cNvSpPr/>
          <p:nvPr userDrawn="1"/>
        </p:nvSpPr>
        <p:spPr>
          <a:xfrm>
            <a:off x="505731" y="1155050"/>
            <a:ext cx="10173155" cy="369332"/>
          </a:xfrm>
          <a:prstGeom prst="rect">
            <a:avLst/>
          </a:prstGeom>
        </p:spPr>
        <p:txBody>
          <a:bodyPr wrap="square" rtlCol="0">
            <a:spAutoFit/>
          </a:bodyPr>
          <a:lstStyle/>
          <a:p>
            <a:pPr rtl="0"/>
            <a:r>
              <a:rPr lang="en-gb" dirty="0">
                <a:solidFill>
                  <a:srgbClr val="DF6752"/>
                </a:solidFill>
              </a:rPr>
              <a:t>- REMEMBER TO DELETE THIS SLIDE BEFORE YOU FINISH YOUR PRESENTATION</a:t>
            </a:r>
            <a:endParaRPr lang="da-DK" dirty="0">
              <a:solidFill>
                <a:srgbClr val="DF6752"/>
              </a:solidFill>
            </a:endParaRPr>
          </a:p>
        </p:txBody>
      </p:sp>
      <p:sp>
        <p:nvSpPr>
          <p:cNvPr id="23" name="Text Box 48"/>
          <p:cNvSpPr txBox="1">
            <a:spLocks noChangeArrowheads="1"/>
          </p:cNvSpPr>
          <p:nvPr userDrawn="1"/>
        </p:nvSpPr>
        <p:spPr bwMode="auto">
          <a:xfrm>
            <a:off x="587375" y="1960595"/>
            <a:ext cx="2327618" cy="362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rtlCol="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rtl="0" eaLnBrk="1" hangingPunct="1">
              <a:lnSpc>
                <a:spcPct val="100000"/>
              </a:lnSpc>
              <a:spcAft>
                <a:spcPts val="600"/>
              </a:spcAft>
              <a:defRPr/>
            </a:pPr>
            <a:r>
              <a:rPr lang="en-gb" sz="1000" b="1" spc="300" noProof="1">
                <a:solidFill>
                  <a:schemeClr val="tx1"/>
                </a:solidFill>
                <a:latin typeface="+mn-lt"/>
                <a:cs typeface="Arial" panose="020B0604020202020204" pitchFamily="34" charset="0"/>
              </a:rPr>
              <a:t>AAU POWERPOINT TEMPLATES</a:t>
            </a:r>
            <a:br>
              <a:rPr lang="da-DK" sz="1000" b="1" noProof="1">
                <a:solidFill>
                  <a:schemeClr val="tx1"/>
                </a:solidFill>
                <a:latin typeface="+mn-lt"/>
                <a:cs typeface="Arial" panose="020B0604020202020204" pitchFamily="34" charset="0"/>
              </a:rPr>
            </a:br>
            <a:br>
              <a:rPr lang="da-DK" sz="1000" b="1" noProof="1">
                <a:solidFill>
                  <a:schemeClr val="tx1"/>
                </a:solidFill>
                <a:latin typeface="+mn-lt"/>
                <a:cs typeface="Arial" panose="020B0604020202020204" pitchFamily="34" charset="0"/>
              </a:rPr>
            </a:br>
            <a:r>
              <a:rPr lang="en-gb" sz="900" b="0" dirty="0">
                <a:effectLst/>
                <a:latin typeface="+mn-lt"/>
                <a:ea typeface="Calibri" panose="020F0502020204030204" pitchFamily="34" charset="0"/>
                <a:cs typeface="Times New Roman" panose="02020603050405020304" pitchFamily="18" charset="0"/>
              </a:rPr>
              <a:t>When you open PowerPoint, you can choose between two templates in widescreen (16:9) with the AAU logo in either Danish or English.</a:t>
            </a:r>
            <a:endParaRPr lang="da-DK" sz="900" b="0" dirty="0">
              <a:effectLst/>
              <a:latin typeface="+mn-lt"/>
              <a:ea typeface="Calibri" panose="020F0502020204030204" pitchFamily="34" charset="0"/>
              <a:cs typeface="Times New Roman" panose="02020603050405020304" pitchFamily="18" charset="0"/>
            </a:endParaRPr>
          </a:p>
          <a:p>
            <a:pPr rtl="0">
              <a:lnSpc>
                <a:spcPct val="100000"/>
              </a:lnSpc>
              <a:spcAft>
                <a:spcPts val="1000"/>
              </a:spcAft>
            </a:pPr>
            <a:r>
              <a:rPr lang="en-gb" sz="900" b="0" dirty="0">
                <a:effectLst/>
                <a:latin typeface="+mn-lt"/>
                <a:ea typeface="Calibri" panose="020F0502020204030204" pitchFamily="34" charset="0"/>
                <a:cs typeface="Times New Roman" panose="02020603050405020304" pitchFamily="18" charset="0"/>
              </a:rPr>
              <a:t>You can also download the templates at: </a:t>
            </a:r>
            <a:r>
              <a:rPr lang="en-gb" sz="900" b="0" dirty="0">
                <a:effectLst/>
                <a:latin typeface="+mn-lt"/>
                <a:ea typeface="Calibri" panose="020F0502020204030204" pitchFamily="34" charset="0"/>
                <a:cs typeface="Times New Roman" panose="02020603050405020304" pitchFamily="18" charset="0"/>
                <a:hlinkClick r:id="rId2"/>
              </a:rPr>
              <a:t>www.design.aau.dk/skabeloner/powerpoint</a:t>
            </a:r>
            <a:r>
              <a:rPr lang="en-gb" sz="900" b="0" dirty="0">
                <a:effectLst/>
                <a:latin typeface="+mn-lt"/>
                <a:ea typeface="Calibri" panose="020F0502020204030204" pitchFamily="34" charset="0"/>
                <a:cs typeface="Times New Roman" panose="02020603050405020304" pitchFamily="18" charset="0"/>
              </a:rPr>
              <a:t>You can also download the AAU PowerPoint presentation for inspiration. We will make sure that the AAU PowerPoint presentation available for download is updated with the latest figures and information. When you download the AAU PowerPoint presentation, you can simply delete the slides you do not wish to use in your own presentation. </a:t>
            </a:r>
          </a:p>
          <a:p>
            <a:pPr marL="0" marR="0" lvl="0" indent="0" algn="l" defTabSz="914330" rtl="0" eaLnBrk="0" fontAlgn="auto" latinLnBrk="0" hangingPunct="0">
              <a:lnSpc>
                <a:spcPct val="100000"/>
              </a:lnSpc>
              <a:spcBef>
                <a:spcPts val="0"/>
              </a:spcBef>
              <a:spcAft>
                <a:spcPts val="1000"/>
              </a:spcAft>
              <a:buClrTx/>
              <a:buSzTx/>
              <a:buFontTx/>
              <a:buNone/>
              <a:tabLst/>
              <a:defRPr/>
            </a:pPr>
            <a:r>
              <a:rPr lang="en-gb" sz="1000" b="1" kern="1200" spc="300" noProof="1">
                <a:solidFill>
                  <a:schemeClr val="tx1"/>
                </a:solidFill>
                <a:latin typeface="Arial" charset="0"/>
                <a:ea typeface="+mn-ea"/>
                <a:cs typeface="Arial" panose="020B0604020202020204" pitchFamily="34" charset="0"/>
              </a:rPr>
              <a:t>FONTS</a:t>
            </a:r>
            <a:br>
              <a:rPr lang="da-DK" sz="1000" b="1" kern="1200" spc="300" noProof="1">
                <a:solidFill>
                  <a:schemeClr val="tx1"/>
                </a:solidFill>
                <a:latin typeface="Arial" charset="0"/>
                <a:ea typeface="+mn-ea"/>
                <a:cs typeface="Arial" panose="020B0604020202020204" pitchFamily="34" charset="0"/>
              </a:rPr>
            </a:br>
            <a:br>
              <a:rPr lang="da-DK" sz="1050" b="1" kern="1200" noProof="1">
                <a:solidFill>
                  <a:schemeClr val="tx1"/>
                </a:solidFill>
                <a:latin typeface="Arial" charset="0"/>
                <a:ea typeface="+mn-ea"/>
                <a:cs typeface="Arial" panose="020B0604020202020204" pitchFamily="34" charset="0"/>
              </a:rPr>
            </a:br>
            <a:r>
              <a:rPr lang="en-gb" sz="900" b="0" kern="1200" noProof="1">
                <a:solidFill>
                  <a:schemeClr val="tx1"/>
                </a:solidFill>
                <a:latin typeface="Arial" charset="0"/>
                <a:ea typeface="+mn-ea"/>
                <a:cs typeface="Arial" panose="020B0604020202020204" pitchFamily="34" charset="0"/>
              </a:rPr>
              <a:t>In PowerPoint presentations we use AAU’s secondary font Arial.</a:t>
            </a:r>
          </a:p>
          <a:p>
            <a:pPr rtl="0">
              <a:lnSpc>
                <a:spcPct val="115000"/>
              </a:lnSpc>
              <a:spcAft>
                <a:spcPts val="1000"/>
              </a:spcAft>
            </a:pPr>
            <a:endParaRPr lang="da-DK" sz="900" b="0" dirty="0">
              <a:effectLst/>
              <a:latin typeface="+mn-lt"/>
              <a:ea typeface="Calibri" panose="020F0502020204030204" pitchFamily="34" charset="0"/>
              <a:cs typeface="Times New Roman" panose="02020603050405020304" pitchFamily="18" charset="0"/>
            </a:endParaRPr>
          </a:p>
        </p:txBody>
      </p:sp>
      <p:sp>
        <p:nvSpPr>
          <p:cNvPr id="24" name="Text Box 48"/>
          <p:cNvSpPr txBox="1">
            <a:spLocks noChangeArrowheads="1"/>
          </p:cNvSpPr>
          <p:nvPr userDrawn="1"/>
        </p:nvSpPr>
        <p:spPr bwMode="auto">
          <a:xfrm>
            <a:off x="6269374" y="1960595"/>
            <a:ext cx="2327618" cy="3862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rtlCol="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rtl="0" eaLnBrk="1" hangingPunct="1">
              <a:lnSpc>
                <a:spcPct val="90000"/>
              </a:lnSpc>
              <a:spcAft>
                <a:spcPts val="600"/>
              </a:spcAft>
              <a:defRPr/>
            </a:pPr>
            <a:r>
              <a:rPr lang="en-gb" sz="1000" b="1" kern="1200" spc="300" noProof="1">
                <a:solidFill>
                  <a:schemeClr val="tx1"/>
                </a:solidFill>
                <a:latin typeface="+mn-lt"/>
                <a:ea typeface="+mn-ea"/>
                <a:cs typeface="Arial" panose="020B0604020202020204" pitchFamily="34" charset="0"/>
              </a:rPr>
              <a:t>TEMPLATE COLOURS</a:t>
            </a:r>
          </a:p>
          <a:p>
            <a:pPr rtl="0" eaLnBrk="1" hangingPunct="1">
              <a:lnSpc>
                <a:spcPct val="90000"/>
              </a:lnSpc>
              <a:spcAft>
                <a:spcPts val="600"/>
              </a:spcAft>
              <a:defRPr/>
            </a:pPr>
            <a:br>
              <a:rPr lang="da-DK" sz="1100" b="1" kern="1200" noProof="1">
                <a:solidFill>
                  <a:schemeClr val="tx1"/>
                </a:solidFill>
                <a:latin typeface="Arial" charset="0"/>
                <a:ea typeface="+mn-ea"/>
                <a:cs typeface="Arial" panose="020B0604020202020204" pitchFamily="34" charset="0"/>
              </a:rPr>
            </a:br>
            <a:r>
              <a:rPr lang="en-gb" sz="900" b="0" kern="1200" noProof="1">
                <a:solidFill>
                  <a:schemeClr val="tx1"/>
                </a:solidFill>
                <a:latin typeface="Arial" charset="0"/>
                <a:ea typeface="+mn-ea"/>
                <a:cs typeface="Arial" panose="020B0604020202020204" pitchFamily="34" charset="0"/>
              </a:rPr>
              <a:t>You can choose from a range of colours for your backgrounds and graphs.</a:t>
            </a:r>
          </a:p>
          <a:p>
            <a:pPr rtl="0" eaLnBrk="1" hangingPunct="1">
              <a:lnSpc>
                <a:spcPct val="90000"/>
              </a:lnSpc>
              <a:spcAft>
                <a:spcPts val="600"/>
              </a:spcAft>
              <a:defRPr/>
            </a:pPr>
            <a:r>
              <a:rPr lang="en-gb" sz="900" b="0" kern="1200" noProof="1">
                <a:solidFill>
                  <a:schemeClr val="tx1"/>
                </a:solidFill>
                <a:latin typeface="Arial" charset="0"/>
                <a:ea typeface="+mn-ea"/>
                <a:cs typeface="Arial" panose="020B0604020202020204" pitchFamily="34" charset="0"/>
              </a:rPr>
              <a:t>Right-click the shape you wish to fill with colour and select the paint bucket (Shape fill)</a:t>
            </a:r>
          </a:p>
          <a:p>
            <a:pPr rtl="0" eaLnBrk="1" hangingPunct="1">
              <a:lnSpc>
                <a:spcPct val="90000"/>
              </a:lnSpc>
              <a:spcAft>
                <a:spcPts val="600"/>
              </a:spcAft>
              <a:defRPr/>
            </a:pPr>
            <a:endParaRPr lang="da-DK" sz="1000" b="1" spc="300" noProof="1">
              <a:solidFill>
                <a:schemeClr val="tx1"/>
              </a:solidFill>
              <a:latin typeface="+mn-lt"/>
              <a:cs typeface="Arial" panose="020B0604020202020204" pitchFamily="34" charset="0"/>
            </a:endParaRPr>
          </a:p>
          <a:p>
            <a:pPr rtl="0" eaLnBrk="1" hangingPunct="1">
              <a:lnSpc>
                <a:spcPct val="90000"/>
              </a:lnSpc>
              <a:spcAft>
                <a:spcPts val="600"/>
              </a:spcAft>
              <a:defRPr/>
            </a:pPr>
            <a:r>
              <a:rPr lang="en-gb" sz="1000" b="1" spc="300" noProof="1">
                <a:solidFill>
                  <a:schemeClr val="tx1"/>
                </a:solidFill>
                <a:latin typeface="+mn-lt"/>
                <a:cs typeface="Arial" panose="020B0604020202020204" pitchFamily="34" charset="0"/>
              </a:rPr>
              <a:t>IMAGE SIZE</a:t>
            </a:r>
          </a:p>
          <a:p>
            <a:pPr rtl="0" eaLnBrk="1" hangingPunct="1">
              <a:lnSpc>
                <a:spcPct val="90000"/>
              </a:lnSpc>
              <a:spcAft>
                <a:spcPts val="600"/>
              </a:spcAft>
              <a:defRPr/>
            </a:pPr>
            <a:br>
              <a:rPr lang="da-DK" sz="1000" b="1" noProof="1">
                <a:solidFill>
                  <a:schemeClr val="tx1"/>
                </a:solidFill>
                <a:latin typeface="+mj-lt"/>
                <a:cs typeface="Arial" panose="020B0604020202020204" pitchFamily="34" charset="0"/>
              </a:rPr>
            </a:br>
            <a:r>
              <a:rPr lang="en-gb" sz="900" b="0" noProof="1">
                <a:solidFill>
                  <a:schemeClr val="tx1"/>
                </a:solidFill>
                <a:latin typeface="+mn-lt"/>
                <a:cs typeface="Arial" panose="020B0604020202020204" pitchFamily="34" charset="0"/>
              </a:rPr>
              <a:t>Remember to use high-quality images for your layouts. Avoid making small images larger, the images become very poor quality and appear grainy and unprofessional. </a:t>
            </a:r>
          </a:p>
          <a:p>
            <a:pPr rtl="0" eaLnBrk="1" hangingPunct="1">
              <a:lnSpc>
                <a:spcPct val="90000"/>
              </a:lnSpc>
              <a:spcAft>
                <a:spcPts val="600"/>
              </a:spcAft>
              <a:defRPr/>
            </a:pPr>
            <a:r>
              <a:rPr lang="en-gb" sz="900" b="0" noProof="1">
                <a:solidFill>
                  <a:schemeClr val="tx1"/>
                </a:solidFill>
                <a:latin typeface="+mn-lt"/>
                <a:cs typeface="Arial" panose="020B0604020202020204" pitchFamily="34" charset="0"/>
              </a:rPr>
              <a:t>You can search for and download high-quality AAU images in Skyfish. </a:t>
            </a:r>
          </a:p>
          <a:p>
            <a:pPr rtl="0" eaLnBrk="1" hangingPunct="1">
              <a:lnSpc>
                <a:spcPct val="90000"/>
              </a:lnSpc>
              <a:spcAft>
                <a:spcPts val="600"/>
              </a:spcAft>
              <a:defRPr/>
            </a:pPr>
            <a:r>
              <a:rPr lang="en-gb" sz="900" b="0" noProof="1">
                <a:solidFill>
                  <a:schemeClr val="tx1"/>
                </a:solidFill>
                <a:latin typeface="+mn-lt"/>
                <a:cs typeface="Arial" panose="020B0604020202020204" pitchFamily="34" charset="0"/>
              </a:rPr>
              <a:t>Naturally, many high-quality images will increase the overall size of your PowerPoint file. If your PowerPoint file becomes too big, you can resize it when you save your presentation, select </a:t>
            </a:r>
            <a:r>
              <a:rPr lang="en-gb" sz="900" b="1" noProof="1">
                <a:solidFill>
                  <a:schemeClr val="tx1"/>
                </a:solidFill>
                <a:latin typeface="+mn-lt"/>
                <a:cs typeface="Arial" panose="020B0604020202020204" pitchFamily="34" charset="0"/>
              </a:rPr>
              <a:t>Save as</a:t>
            </a:r>
            <a:r>
              <a:rPr lang="en-gb" sz="900" noProof="1">
                <a:solidFill>
                  <a:schemeClr val="tx1"/>
                </a:solidFill>
                <a:latin typeface="+mn-lt"/>
                <a:cs typeface="Arial" panose="020B0604020202020204" pitchFamily="34" charset="0"/>
              </a:rPr>
              <a:t>, </a:t>
            </a:r>
            <a:r>
              <a:rPr lang="en-US" sz="900" noProof="1">
                <a:solidFill>
                  <a:schemeClr val="tx1"/>
                </a:solidFill>
                <a:latin typeface="+mn-lt"/>
                <a:cs typeface="Arial" panose="020B0604020202020204" pitchFamily="34" charset="0"/>
              </a:rPr>
              <a:t>select a destination folder by clicking Browse, </a:t>
            </a:r>
            <a:r>
              <a:rPr lang="en-gb" sz="900" noProof="1">
                <a:solidFill>
                  <a:schemeClr val="tx1"/>
                </a:solidFill>
                <a:latin typeface="+mn-lt"/>
                <a:cs typeface="Arial" panose="020B0604020202020204" pitchFamily="34" charset="0"/>
              </a:rPr>
              <a:t>click the </a:t>
            </a:r>
            <a:r>
              <a:rPr lang="en-gb" sz="900" b="1" noProof="1">
                <a:solidFill>
                  <a:schemeClr val="tx1"/>
                </a:solidFill>
                <a:latin typeface="+mn-lt"/>
                <a:cs typeface="Arial" panose="020B0604020202020204" pitchFamily="34" charset="0"/>
              </a:rPr>
              <a:t>Tools </a:t>
            </a:r>
            <a:r>
              <a:rPr lang="en-gb" sz="900" noProof="1">
                <a:solidFill>
                  <a:schemeClr val="tx1"/>
                </a:solidFill>
                <a:latin typeface="+mn-lt"/>
                <a:cs typeface="Arial" panose="020B0604020202020204" pitchFamily="34" charset="0"/>
              </a:rPr>
              <a:t>button and select</a:t>
            </a:r>
            <a:r>
              <a:rPr lang="en-gb" sz="900" b="1" noProof="1">
                <a:solidFill>
                  <a:schemeClr val="tx1"/>
                </a:solidFill>
                <a:latin typeface="+mn-lt"/>
                <a:cs typeface="Arial" panose="020B0604020202020204" pitchFamily="34" charset="0"/>
              </a:rPr>
              <a:t> Compress pictures. </a:t>
            </a:r>
            <a:r>
              <a:rPr lang="en-gb" sz="900" b="0" noProof="1">
                <a:solidFill>
                  <a:schemeClr val="tx1"/>
                </a:solidFill>
                <a:latin typeface="+mn-lt"/>
                <a:cs typeface="Arial" panose="020B0604020202020204" pitchFamily="34" charset="0"/>
              </a:rPr>
              <a:t>Always select Screen (150 ppi) or above. </a:t>
            </a:r>
          </a:p>
        </p:txBody>
      </p:sp>
      <p:sp>
        <p:nvSpPr>
          <p:cNvPr id="25" name="Text Box 48"/>
          <p:cNvSpPr txBox="1">
            <a:spLocks noChangeArrowheads="1"/>
          </p:cNvSpPr>
          <p:nvPr userDrawn="1"/>
        </p:nvSpPr>
        <p:spPr bwMode="auto">
          <a:xfrm>
            <a:off x="9116078" y="1959811"/>
            <a:ext cx="2285301" cy="37733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rtlCol="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rtl="0" eaLnBrk="1" hangingPunct="1">
              <a:lnSpc>
                <a:spcPct val="90000"/>
              </a:lnSpc>
              <a:spcAft>
                <a:spcPts val="600"/>
              </a:spcAft>
              <a:defRPr/>
            </a:pPr>
            <a:r>
              <a:rPr lang="en-gb" sz="1000" b="1" kern="1200" spc="300" noProof="1">
                <a:solidFill>
                  <a:schemeClr val="tx1"/>
                </a:solidFill>
                <a:latin typeface="Arial" charset="0"/>
                <a:ea typeface="+mn-ea"/>
                <a:cs typeface="Arial" panose="020B0604020202020204" pitchFamily="34" charset="0"/>
              </a:rPr>
              <a:t>INSERT IMAGES</a:t>
            </a:r>
          </a:p>
          <a:p>
            <a:pPr rtl="0" eaLnBrk="1" hangingPunct="1">
              <a:lnSpc>
                <a:spcPct val="90000"/>
              </a:lnSpc>
              <a:spcAft>
                <a:spcPts val="600"/>
              </a:spcAft>
              <a:defRPr/>
            </a:pPr>
            <a:br>
              <a:rPr lang="da-DK" sz="1100" b="1" kern="1200" noProof="1">
                <a:solidFill>
                  <a:schemeClr val="tx1"/>
                </a:solidFill>
                <a:latin typeface="Arial" charset="0"/>
                <a:ea typeface="+mn-ea"/>
                <a:cs typeface="Arial" panose="020B0604020202020204" pitchFamily="34" charset="0"/>
              </a:rPr>
            </a:br>
            <a:r>
              <a:rPr lang="en-gb" sz="900" b="0" kern="1200" noProof="1">
                <a:solidFill>
                  <a:schemeClr val="tx1"/>
                </a:solidFill>
                <a:latin typeface="Arial" charset="0"/>
                <a:ea typeface="+mn-ea"/>
                <a:cs typeface="Arial" panose="020B0604020202020204" pitchFamily="34" charset="0"/>
              </a:rPr>
              <a:t>For layouts containing picture placeholders: Click on the icon in the placeholder or select </a:t>
            </a:r>
            <a:r>
              <a:rPr lang="en-gb" sz="900" b="1" kern="1200" noProof="1">
                <a:solidFill>
                  <a:schemeClr val="tx1"/>
                </a:solidFill>
                <a:latin typeface="Arial" charset="0"/>
                <a:ea typeface="+mn-ea"/>
                <a:cs typeface="Arial" panose="020B0604020202020204" pitchFamily="34" charset="0"/>
              </a:rPr>
              <a:t>Insert </a:t>
            </a:r>
            <a:r>
              <a:rPr lang="en-gb" sz="900" kern="1200" noProof="1">
                <a:solidFill>
                  <a:schemeClr val="tx1"/>
                </a:solidFill>
                <a:latin typeface="Arial" charset="0"/>
                <a:ea typeface="+mn-ea"/>
                <a:cs typeface="Arial" panose="020B0604020202020204" pitchFamily="34" charset="0"/>
              </a:rPr>
              <a:t>and click </a:t>
            </a:r>
            <a:r>
              <a:rPr lang="en-gb" sz="900" b="1" kern="1200" noProof="1">
                <a:solidFill>
                  <a:schemeClr val="tx1"/>
                </a:solidFill>
                <a:latin typeface="Arial" charset="0"/>
                <a:ea typeface="+mn-ea"/>
                <a:cs typeface="Arial" panose="020B0604020202020204" pitchFamily="34" charset="0"/>
              </a:rPr>
              <a:t>Pictures</a:t>
            </a:r>
          </a:p>
          <a:p>
            <a:pPr rtl="0" eaLnBrk="1" hangingPunct="1">
              <a:lnSpc>
                <a:spcPct val="90000"/>
              </a:lnSpc>
              <a:spcAft>
                <a:spcPts val="600"/>
              </a:spcAft>
              <a:defRPr/>
            </a:pPr>
            <a:r>
              <a:rPr lang="en-gb" sz="900" b="0" kern="1200" noProof="1">
                <a:solidFill>
                  <a:schemeClr val="tx1"/>
                </a:solidFill>
                <a:latin typeface="Arial" charset="0"/>
                <a:ea typeface="+mn-ea"/>
                <a:cs typeface="Arial" panose="020B0604020202020204" pitchFamily="34" charset="0"/>
              </a:rPr>
              <a:t>The text in the placeholder will not appear in your final presentation  </a:t>
            </a:r>
          </a:p>
          <a:p>
            <a:pPr rtl="0" eaLnBrk="1" hangingPunct="1">
              <a:lnSpc>
                <a:spcPct val="90000"/>
              </a:lnSpc>
              <a:spcAft>
                <a:spcPts val="600"/>
              </a:spcAft>
              <a:defRPr/>
            </a:pPr>
            <a:endParaRPr lang="da-DK" sz="1000" b="1" noProof="1">
              <a:solidFill>
                <a:schemeClr val="tx1"/>
              </a:solidFill>
              <a:latin typeface="+mj-lt"/>
              <a:cs typeface="Arial" panose="020B0604020202020204" pitchFamily="34" charset="0"/>
            </a:endParaRPr>
          </a:p>
          <a:p>
            <a:pPr rtl="0" eaLnBrk="1" hangingPunct="1">
              <a:lnSpc>
                <a:spcPct val="90000"/>
              </a:lnSpc>
              <a:spcAft>
                <a:spcPts val="600"/>
              </a:spcAft>
              <a:defRPr/>
            </a:pPr>
            <a:r>
              <a:rPr lang="en-gb" sz="1000" b="1" spc="300" noProof="1">
                <a:solidFill>
                  <a:schemeClr val="tx1"/>
                </a:solidFill>
                <a:latin typeface="+mn-lt"/>
                <a:cs typeface="Arial" panose="020B0604020202020204" pitchFamily="34" charset="0"/>
              </a:rPr>
              <a:t>CROP IMAGES</a:t>
            </a:r>
          </a:p>
          <a:p>
            <a:pPr rtl="0" eaLnBrk="1" hangingPunct="1">
              <a:lnSpc>
                <a:spcPct val="90000"/>
              </a:lnSpc>
              <a:spcAft>
                <a:spcPts val="600"/>
              </a:spcAft>
              <a:defRPr/>
            </a:pPr>
            <a:br>
              <a:rPr lang="da-DK" sz="1000" b="1" noProof="1">
                <a:solidFill>
                  <a:schemeClr val="tx1"/>
                </a:solidFill>
                <a:latin typeface="+mj-lt"/>
                <a:cs typeface="Arial" panose="020B0604020202020204" pitchFamily="34" charset="0"/>
              </a:rPr>
            </a:br>
            <a:r>
              <a:rPr lang="en-gb" sz="900" b="1" noProof="1">
                <a:solidFill>
                  <a:schemeClr val="tx1"/>
                </a:solidFill>
                <a:latin typeface="+mn-lt"/>
                <a:cs typeface="Arial" panose="020B0604020202020204" pitchFamily="34" charset="0"/>
              </a:rPr>
              <a:t>1.</a:t>
            </a:r>
            <a:r>
              <a:rPr lang="en-gb" sz="900" b="0" noProof="1">
                <a:solidFill>
                  <a:schemeClr val="tx1"/>
                </a:solidFill>
                <a:latin typeface="+mn-lt"/>
                <a:cs typeface="Arial" panose="020B0604020202020204" pitchFamily="34" charset="0"/>
              </a:rPr>
              <a:t> Select the image you want to crop, </a:t>
            </a:r>
            <a:r>
              <a:rPr lang="en-gb" sz="900" b="0" i="1" noProof="1">
                <a:solidFill>
                  <a:schemeClr val="tx1"/>
                </a:solidFill>
                <a:latin typeface="+mn-lt"/>
                <a:cs typeface="Arial" panose="020B0604020202020204" pitchFamily="34" charset="0"/>
              </a:rPr>
              <a:t>(rightclick</a:t>
            </a:r>
            <a:r>
              <a:rPr lang="en-gb" sz="900" b="0" i="1" baseline="0" noProof="1">
                <a:solidFill>
                  <a:schemeClr val="tx1"/>
                </a:solidFill>
                <a:latin typeface="+mn-lt"/>
                <a:cs typeface="Arial" panose="020B0604020202020204" pitchFamily="34" charset="0"/>
              </a:rPr>
              <a:t> on image and </a:t>
            </a:r>
            <a:r>
              <a:rPr lang="en-gb" sz="900" b="0" i="1" noProof="1">
                <a:solidFill>
                  <a:schemeClr val="tx1"/>
                </a:solidFill>
                <a:latin typeface="+mn-lt"/>
                <a:cs typeface="Arial" panose="020B0604020202020204" pitchFamily="34" charset="0"/>
              </a:rPr>
              <a:t>click on the </a:t>
            </a:r>
            <a:r>
              <a:rPr lang="en-gb" sz="900" b="1" i="1" noProof="1">
                <a:solidFill>
                  <a:schemeClr val="tx1"/>
                </a:solidFill>
                <a:latin typeface="+mn-lt"/>
                <a:cs typeface="Arial" panose="020B0604020202020204" pitchFamily="34" charset="0"/>
              </a:rPr>
              <a:t>Crop </a:t>
            </a:r>
            <a:r>
              <a:rPr lang="en-gb" sz="900" b="0" i="1" noProof="1">
                <a:solidFill>
                  <a:schemeClr val="tx1"/>
                </a:solidFill>
                <a:latin typeface="+mn-lt"/>
                <a:cs typeface="Arial" panose="020B0604020202020204" pitchFamily="34" charset="0"/>
              </a:rPr>
              <a:t>icon) </a:t>
            </a:r>
          </a:p>
          <a:p>
            <a:pPr rtl="0" eaLnBrk="1" hangingPunct="1">
              <a:lnSpc>
                <a:spcPct val="90000"/>
              </a:lnSpc>
              <a:spcAft>
                <a:spcPts val="600"/>
              </a:spcAft>
              <a:defRPr/>
            </a:pPr>
            <a:r>
              <a:rPr lang="en-gb" sz="900" b="1" noProof="1">
                <a:solidFill>
                  <a:schemeClr val="tx1"/>
                </a:solidFill>
                <a:latin typeface="+mn-lt"/>
                <a:cs typeface="Arial" panose="020B0604020202020204" pitchFamily="34" charset="0"/>
              </a:rPr>
              <a:t>2. </a:t>
            </a:r>
            <a:r>
              <a:rPr lang="en-gb" sz="900" b="0" noProof="1">
                <a:solidFill>
                  <a:schemeClr val="tx1"/>
                </a:solidFill>
                <a:latin typeface="+mn-lt"/>
                <a:cs typeface="Arial" panose="020B0604020202020204" pitchFamily="34" charset="0"/>
              </a:rPr>
              <a:t>To scale the image (resize the image proportionally), hold the </a:t>
            </a:r>
            <a:r>
              <a:rPr lang="en-gb" sz="900" b="1" noProof="1">
                <a:solidFill>
                  <a:schemeClr val="tx1"/>
                </a:solidFill>
                <a:latin typeface="+mn-lt"/>
                <a:cs typeface="Arial" panose="020B0604020202020204" pitchFamily="34" charset="0"/>
              </a:rPr>
              <a:t>SHIFT</a:t>
            </a:r>
            <a:r>
              <a:rPr lang="en-gb" sz="900" b="0" noProof="1">
                <a:solidFill>
                  <a:schemeClr val="tx1"/>
                </a:solidFill>
                <a:latin typeface="+mn-lt"/>
                <a:cs typeface="Arial" panose="020B0604020202020204" pitchFamily="34" charset="0"/>
              </a:rPr>
              <a:t> key while you drag one of the four corner handles</a:t>
            </a:r>
          </a:p>
          <a:p>
            <a:pPr rtl="0" eaLnBrk="1" hangingPunct="1">
              <a:lnSpc>
                <a:spcPct val="90000"/>
              </a:lnSpc>
              <a:spcAft>
                <a:spcPts val="600"/>
              </a:spcAft>
              <a:defRPr/>
            </a:pPr>
            <a:r>
              <a:rPr lang="en-gb" sz="900" b="1" noProof="1">
                <a:solidFill>
                  <a:schemeClr val="tx1"/>
                </a:solidFill>
                <a:latin typeface="+mn-lt"/>
                <a:cs typeface="Arial" panose="020B0604020202020204" pitchFamily="34" charset="0"/>
              </a:rPr>
              <a:t>3. </a:t>
            </a:r>
            <a:r>
              <a:rPr lang="en-gb" sz="900" b="0" noProof="1">
                <a:solidFill>
                  <a:schemeClr val="tx1"/>
                </a:solidFill>
                <a:latin typeface="+mn-lt"/>
                <a:cs typeface="Arial" panose="020B0604020202020204" pitchFamily="34" charset="0"/>
              </a:rPr>
              <a:t>Right-click the image and select </a:t>
            </a:r>
            <a:r>
              <a:rPr lang="en-gb" sz="900" b="1" noProof="1">
                <a:solidFill>
                  <a:schemeClr val="tx1"/>
                </a:solidFill>
                <a:latin typeface="+mn-lt"/>
                <a:cs typeface="Arial" panose="020B0604020202020204" pitchFamily="34" charset="0"/>
              </a:rPr>
              <a:t>Send to back</a:t>
            </a:r>
          </a:p>
          <a:p>
            <a:pPr rtl="0" eaLnBrk="1" hangingPunct="1">
              <a:lnSpc>
                <a:spcPct val="90000"/>
              </a:lnSpc>
              <a:spcAft>
                <a:spcPts val="600"/>
              </a:spcAft>
              <a:defRPr/>
            </a:pPr>
            <a:r>
              <a:rPr lang="en-gb" sz="900" b="1" noProof="1">
                <a:solidFill>
                  <a:schemeClr val="tx1"/>
                </a:solidFill>
                <a:latin typeface="+mn-lt"/>
                <a:cs typeface="Arial" panose="020B0604020202020204" pitchFamily="34" charset="0"/>
              </a:rPr>
              <a:t>Quick tip: </a:t>
            </a:r>
            <a:r>
              <a:rPr lang="en-gb" sz="900" b="0" noProof="1">
                <a:solidFill>
                  <a:schemeClr val="tx1"/>
                </a:solidFill>
                <a:latin typeface="+mn-lt"/>
                <a:cs typeface="Arial" panose="020B0604020202020204" pitchFamily="34" charset="0"/>
              </a:rPr>
              <a:t>If you delete the image and replace it with a new image, this image may appear in front of the text and graphics. If this happens, right-click the image and select </a:t>
            </a:r>
            <a:r>
              <a:rPr lang="en-gb" sz="900" b="1" noProof="1">
                <a:solidFill>
                  <a:schemeClr val="tx1"/>
                </a:solidFill>
                <a:latin typeface="+mn-lt"/>
                <a:cs typeface="Arial" panose="020B0604020202020204" pitchFamily="34" charset="0"/>
              </a:rPr>
              <a:t>Send to back</a:t>
            </a:r>
          </a:p>
        </p:txBody>
      </p:sp>
      <p:sp>
        <p:nvSpPr>
          <p:cNvPr id="26" name="Text Box 48"/>
          <p:cNvSpPr txBox="1">
            <a:spLocks noChangeArrowheads="1"/>
          </p:cNvSpPr>
          <p:nvPr userDrawn="1"/>
        </p:nvSpPr>
        <p:spPr bwMode="auto">
          <a:xfrm>
            <a:off x="9116078" y="5949864"/>
            <a:ext cx="2517848" cy="5893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rtlCol="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rtl="0" eaLnBrk="1" hangingPunct="1">
              <a:lnSpc>
                <a:spcPct val="90000"/>
              </a:lnSpc>
              <a:spcAft>
                <a:spcPts val="600"/>
              </a:spcAft>
              <a:defRPr/>
            </a:pPr>
            <a:r>
              <a:rPr lang="en-gb" sz="1000" b="1" spc="300" noProof="1">
                <a:solidFill>
                  <a:schemeClr val="tx1"/>
                </a:solidFill>
                <a:latin typeface="+mn-lt"/>
                <a:cs typeface="Arial" panose="020B0604020202020204" pitchFamily="34" charset="0"/>
              </a:rPr>
              <a:t>MORE INFORMATION</a:t>
            </a:r>
          </a:p>
          <a:p>
            <a:pPr rtl="0" eaLnBrk="1" hangingPunct="1">
              <a:lnSpc>
                <a:spcPct val="90000"/>
              </a:lnSpc>
              <a:spcAft>
                <a:spcPts val="600"/>
              </a:spcAft>
              <a:defRPr/>
            </a:pPr>
            <a:br>
              <a:rPr lang="da-DK" sz="900" b="1" noProof="1">
                <a:solidFill>
                  <a:schemeClr val="tx1"/>
                </a:solidFill>
                <a:latin typeface="+mn-lt"/>
                <a:cs typeface="Arial" panose="020B0604020202020204" pitchFamily="34" charset="0"/>
              </a:rPr>
            </a:br>
            <a:r>
              <a:rPr lang="en-gb" sz="900" b="0" noProof="1">
                <a:solidFill>
                  <a:schemeClr val="tx1"/>
                </a:solidFill>
                <a:latin typeface="+mn-lt"/>
                <a:cs typeface="Arial" panose="020B0604020202020204" pitchFamily="34" charset="0"/>
              </a:rPr>
              <a:t>You’ll find more information at</a:t>
            </a:r>
            <a:br>
              <a:rPr lang="da-DK" sz="900" b="0" baseline="0" noProof="1">
                <a:solidFill>
                  <a:schemeClr val="tx1"/>
                </a:solidFill>
                <a:latin typeface="+mn-lt"/>
                <a:cs typeface="Arial" panose="020B0604020202020204" pitchFamily="34" charset="0"/>
              </a:rPr>
            </a:br>
            <a:r>
              <a:rPr lang="en-gb" sz="900" b="0" kern="1200" dirty="0">
                <a:solidFill>
                  <a:schemeClr val="tx1"/>
                </a:solidFill>
                <a:effectLst/>
                <a:latin typeface="Arial" charset="0"/>
                <a:ea typeface="Calibri" panose="020F0502020204030204" pitchFamily="34" charset="0"/>
                <a:cs typeface="Times New Roman" panose="02020603050405020304" pitchFamily="18" charset="0"/>
                <a:hlinkClick r:id="rId2"/>
              </a:rPr>
              <a:t>www.design.aau.dk/skabeloner/powerpoint</a:t>
            </a:r>
            <a:endParaRPr lang="da-DK" sz="900" b="0" noProof="1">
              <a:solidFill>
                <a:schemeClr val="accent4"/>
              </a:solidFill>
              <a:latin typeface="+mj-lt"/>
              <a:cs typeface="Arial" panose="020B0604020202020204" pitchFamily="34" charset="0"/>
            </a:endParaRPr>
          </a:p>
        </p:txBody>
      </p:sp>
      <p:sp>
        <p:nvSpPr>
          <p:cNvPr id="27" name="Text Box 48"/>
          <p:cNvSpPr txBox="1">
            <a:spLocks noChangeArrowheads="1"/>
          </p:cNvSpPr>
          <p:nvPr userDrawn="1"/>
        </p:nvSpPr>
        <p:spPr bwMode="auto">
          <a:xfrm>
            <a:off x="3428374" y="1959811"/>
            <a:ext cx="2327618" cy="34424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rtlCol="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l" defTabSz="914330" rtl="0" eaLnBrk="1" fontAlgn="auto" latinLnBrk="0" hangingPunct="1">
              <a:lnSpc>
                <a:spcPct val="100000"/>
              </a:lnSpc>
              <a:spcBef>
                <a:spcPts val="0"/>
              </a:spcBef>
              <a:spcAft>
                <a:spcPts val="600"/>
              </a:spcAft>
              <a:buClrTx/>
              <a:buSzTx/>
              <a:buFontTx/>
              <a:buNone/>
              <a:tabLst/>
              <a:defRPr/>
            </a:pPr>
            <a:r>
              <a:rPr lang="en-gb" sz="1000" b="1" kern="1200" spc="300" noProof="1">
                <a:solidFill>
                  <a:schemeClr val="tx1"/>
                </a:solidFill>
                <a:latin typeface="+mn-lt"/>
                <a:ea typeface="+mn-ea"/>
                <a:cs typeface="Arial" panose="020B0604020202020204" pitchFamily="34" charset="0"/>
              </a:rPr>
              <a:t>INSERT A NEW SLIDE</a:t>
            </a:r>
            <a:r>
              <a:rPr lang="en-gb" sz="900" b="0" kern="1200" spc="0" noProof="1">
                <a:solidFill>
                  <a:schemeClr val="tx1"/>
                </a:solidFill>
                <a:latin typeface="Arial" charset="0"/>
                <a:ea typeface="+mn-ea"/>
                <a:cs typeface="Arial" panose="020B0604020202020204" pitchFamily="34" charset="0"/>
              </a:rPr>
              <a:t> </a:t>
            </a:r>
          </a:p>
          <a:p>
            <a:pPr marL="0" marR="0" lvl="0" indent="0" algn="l" defTabSz="914330" rtl="0" eaLnBrk="1" fontAlgn="auto" latinLnBrk="0" hangingPunct="1">
              <a:lnSpc>
                <a:spcPct val="100000"/>
              </a:lnSpc>
              <a:spcBef>
                <a:spcPts val="0"/>
              </a:spcBef>
              <a:spcAft>
                <a:spcPts val="600"/>
              </a:spcAft>
              <a:buClrTx/>
              <a:buSzTx/>
              <a:buFontTx/>
              <a:buNone/>
              <a:tabLst/>
              <a:defRPr/>
            </a:pPr>
            <a:r>
              <a:rPr lang="en-gb" sz="900" b="0" kern="1200" spc="0" noProof="1">
                <a:solidFill>
                  <a:schemeClr val="tx1"/>
                </a:solidFill>
                <a:latin typeface="Arial" charset="0"/>
                <a:ea typeface="+mn-ea"/>
                <a:cs typeface="Arial" panose="020B0604020202020204" pitchFamily="34" charset="0"/>
              </a:rPr>
              <a:t> </a:t>
            </a:r>
            <a:br>
              <a:rPr lang="da-DK" sz="800" b="1" kern="1200" noProof="1">
                <a:solidFill>
                  <a:schemeClr val="tx1"/>
                </a:solidFill>
                <a:latin typeface="Arial" charset="0"/>
                <a:ea typeface="+mn-ea"/>
                <a:cs typeface="Arial" panose="020B0604020202020204" pitchFamily="34" charset="0"/>
              </a:rPr>
            </a:br>
            <a:r>
              <a:rPr lang="en-gb" sz="900" b="1" kern="1200" noProof="1">
                <a:solidFill>
                  <a:schemeClr val="tx1"/>
                </a:solidFill>
                <a:latin typeface="Arial" charset="0"/>
                <a:ea typeface="+mn-ea"/>
                <a:cs typeface="Arial" panose="020B0604020202020204" pitchFamily="34" charset="0"/>
              </a:rPr>
              <a:t>1. </a:t>
            </a:r>
            <a:r>
              <a:rPr lang="en-gb" sz="900" kern="1200" noProof="1">
                <a:solidFill>
                  <a:schemeClr val="tx1"/>
                </a:solidFill>
                <a:latin typeface="Arial" charset="0"/>
                <a:ea typeface="+mn-ea"/>
                <a:cs typeface="Arial" panose="020B0604020202020204" pitchFamily="34" charset="0"/>
              </a:rPr>
              <a:t>Click </a:t>
            </a:r>
            <a:r>
              <a:rPr lang="en-gb" sz="900" b="1" kern="1200" noProof="1">
                <a:solidFill>
                  <a:schemeClr val="tx1"/>
                </a:solidFill>
                <a:latin typeface="Arial" charset="0"/>
                <a:ea typeface="+mn-ea"/>
                <a:cs typeface="Arial" panose="020B0604020202020204" pitchFamily="34" charset="0"/>
              </a:rPr>
              <a:t>Home</a:t>
            </a:r>
          </a:p>
          <a:p>
            <a:pPr rtl="0" eaLnBrk="1" hangingPunct="1">
              <a:lnSpc>
                <a:spcPct val="100000"/>
              </a:lnSpc>
              <a:spcAft>
                <a:spcPts val="600"/>
              </a:spcAft>
              <a:defRPr/>
            </a:pPr>
            <a:r>
              <a:rPr lang="en-gb" sz="900" b="1" noProof="1">
                <a:solidFill>
                  <a:schemeClr val="tx1"/>
                </a:solidFill>
                <a:latin typeface="+mn-lt"/>
                <a:cs typeface="Arial" panose="020B0604020202020204" pitchFamily="34" charset="0"/>
              </a:rPr>
              <a:t>2. </a:t>
            </a:r>
            <a:r>
              <a:rPr lang="en-gb" sz="900" noProof="1">
                <a:solidFill>
                  <a:schemeClr val="tx1"/>
                </a:solidFill>
                <a:latin typeface="+mn-lt"/>
                <a:cs typeface="Arial" panose="020B0604020202020204" pitchFamily="34" charset="0"/>
              </a:rPr>
              <a:t>If you want to duplicate a slide layout, select the slide you wish to duplicate and click the top half of the </a:t>
            </a:r>
            <a:r>
              <a:rPr lang="en-gb" sz="900" b="1" noProof="1">
                <a:solidFill>
                  <a:schemeClr val="tx1"/>
                </a:solidFill>
                <a:latin typeface="+mn-lt"/>
                <a:cs typeface="Arial" panose="020B0604020202020204" pitchFamily="34" charset="0"/>
              </a:rPr>
              <a:t>New slide</a:t>
            </a:r>
            <a:r>
              <a:rPr lang="en-gb" sz="900" noProof="1">
                <a:solidFill>
                  <a:schemeClr val="tx1"/>
                </a:solidFill>
                <a:latin typeface="+mn-lt"/>
                <a:cs typeface="Arial" panose="020B0604020202020204" pitchFamily="34" charset="0"/>
              </a:rPr>
              <a:t> button.  Click the bottom half of the New slide button to view the selection of layouts available with the AAU design. </a:t>
            </a:r>
          </a:p>
          <a:p>
            <a:pPr rtl="0" eaLnBrk="1" hangingPunct="1">
              <a:spcAft>
                <a:spcPts val="600"/>
              </a:spcAft>
              <a:defRPr/>
            </a:pPr>
            <a:endParaRPr lang="da-DK" altLang="da-DK" sz="900" baseline="0" noProof="1">
              <a:solidFill>
                <a:schemeClr val="tx1"/>
              </a:solidFill>
              <a:latin typeface="+mn-lt"/>
              <a:cs typeface="Arial" panose="020B0604020202020204" pitchFamily="34" charset="0"/>
            </a:endParaRPr>
          </a:p>
          <a:p>
            <a:pPr rtl="0" eaLnBrk="1" hangingPunct="1">
              <a:lnSpc>
                <a:spcPct val="90000"/>
              </a:lnSpc>
              <a:spcAft>
                <a:spcPts val="0"/>
              </a:spcAft>
              <a:defRPr/>
            </a:pPr>
            <a:r>
              <a:rPr lang="en-gb" sz="1000" b="1" kern="1200" spc="300" noProof="1">
                <a:solidFill>
                  <a:schemeClr val="tx1"/>
                </a:solidFill>
                <a:latin typeface="Arial" charset="0"/>
                <a:ea typeface="+mn-ea"/>
                <a:cs typeface="Arial" panose="020B0604020202020204" pitchFamily="34" charset="0"/>
              </a:rPr>
              <a:t>GRIDLINES AND GUIDES</a:t>
            </a:r>
          </a:p>
          <a:p>
            <a:pPr rtl="0" eaLnBrk="1" hangingPunct="1">
              <a:lnSpc>
                <a:spcPct val="90000"/>
              </a:lnSpc>
              <a:spcAft>
                <a:spcPts val="0"/>
              </a:spcAft>
              <a:defRPr/>
            </a:pPr>
            <a:endParaRPr lang="da-DK" sz="1000" b="1" kern="1200" spc="300" noProof="1">
              <a:solidFill>
                <a:schemeClr val="tx1"/>
              </a:solidFill>
              <a:latin typeface="Arial" charset="0"/>
              <a:ea typeface="+mn-ea"/>
              <a:cs typeface="Arial" panose="020B0604020202020204" pitchFamily="34" charset="0"/>
            </a:endParaRPr>
          </a:p>
          <a:p>
            <a:pPr rtl="0" eaLnBrk="1" hangingPunct="1">
              <a:lnSpc>
                <a:spcPct val="90000"/>
              </a:lnSpc>
              <a:spcAft>
                <a:spcPts val="600"/>
              </a:spcAft>
              <a:defRPr/>
            </a:pPr>
            <a:r>
              <a:rPr lang="en-gb" sz="900" b="0" kern="1200" noProof="1">
                <a:solidFill>
                  <a:schemeClr val="tx1"/>
                </a:solidFill>
                <a:latin typeface="Arial" charset="0"/>
                <a:ea typeface="+mn-ea"/>
                <a:cs typeface="Arial" panose="020B0604020202020204" pitchFamily="34" charset="0"/>
              </a:rPr>
              <a:t>You can use gridlines and guides to help you align and place objects and improve the overall design and layout of your presentation.</a:t>
            </a:r>
            <a:r>
              <a:rPr lang="en-gb" sz="900" b="1" kern="1200" noProof="1">
                <a:solidFill>
                  <a:schemeClr val="tx1"/>
                </a:solidFill>
                <a:latin typeface="Arial" charset="0"/>
                <a:ea typeface="+mn-ea"/>
                <a:cs typeface="Arial" panose="020B0604020202020204" pitchFamily="34" charset="0"/>
              </a:rPr>
              <a:t> </a:t>
            </a:r>
            <a:r>
              <a:rPr lang="en-gb" sz="900" b="0" kern="1200" noProof="1">
                <a:solidFill>
                  <a:schemeClr val="tx1"/>
                </a:solidFill>
                <a:latin typeface="Arial" charset="0"/>
                <a:ea typeface="+mn-ea"/>
                <a:cs typeface="Arial" panose="020B0604020202020204" pitchFamily="34" charset="0"/>
              </a:rPr>
              <a:t>To view gridlines and guides: </a:t>
            </a:r>
            <a:endParaRPr lang="da-DK" sz="900" b="0" kern="1200" noProof="1">
              <a:solidFill>
                <a:schemeClr val="tx1"/>
              </a:solidFill>
              <a:latin typeface="Arial" charset="0"/>
              <a:ea typeface="+mn-ea"/>
              <a:cs typeface="Arial" panose="020B0604020202020204" pitchFamily="34" charset="0"/>
            </a:endParaRPr>
          </a:p>
          <a:p>
            <a:pPr rtl="0" eaLnBrk="1" hangingPunct="1">
              <a:lnSpc>
                <a:spcPct val="90000"/>
              </a:lnSpc>
              <a:spcAft>
                <a:spcPts val="600"/>
              </a:spcAft>
              <a:defRPr/>
            </a:pPr>
            <a:r>
              <a:rPr lang="en-gb" sz="900" b="1" kern="1200" noProof="1">
                <a:solidFill>
                  <a:schemeClr val="tx1"/>
                </a:solidFill>
                <a:latin typeface="Arial" charset="0"/>
                <a:ea typeface="+mn-ea"/>
                <a:cs typeface="Arial" panose="020B0604020202020204" pitchFamily="34" charset="0"/>
              </a:rPr>
              <a:t>1. </a:t>
            </a:r>
            <a:r>
              <a:rPr lang="en-gb" sz="900" b="0" kern="1200" noProof="1">
                <a:solidFill>
                  <a:schemeClr val="tx1"/>
                </a:solidFill>
                <a:latin typeface="Arial" charset="0"/>
                <a:ea typeface="+mn-ea"/>
                <a:cs typeface="Arial" panose="020B0604020202020204" pitchFamily="34" charset="0"/>
              </a:rPr>
              <a:t>Select </a:t>
            </a:r>
            <a:r>
              <a:rPr lang="en-gb" sz="900" b="1" kern="1200" noProof="1">
                <a:solidFill>
                  <a:schemeClr val="tx1"/>
                </a:solidFill>
                <a:latin typeface="Arial" charset="0"/>
                <a:ea typeface="+mn-ea"/>
                <a:cs typeface="Arial" panose="020B0604020202020204" pitchFamily="34" charset="0"/>
              </a:rPr>
              <a:t>View</a:t>
            </a:r>
          </a:p>
          <a:p>
            <a:pPr rtl="0" eaLnBrk="1" hangingPunct="1">
              <a:lnSpc>
                <a:spcPct val="90000"/>
              </a:lnSpc>
              <a:spcAft>
                <a:spcPts val="600"/>
              </a:spcAft>
              <a:defRPr/>
            </a:pPr>
            <a:r>
              <a:rPr lang="en-gb" sz="900" b="1" kern="1200" noProof="1">
                <a:solidFill>
                  <a:schemeClr val="tx1"/>
                </a:solidFill>
                <a:latin typeface="Arial" charset="0"/>
                <a:ea typeface="+mn-ea"/>
                <a:cs typeface="Arial" panose="020B0604020202020204" pitchFamily="34" charset="0"/>
              </a:rPr>
              <a:t>2. </a:t>
            </a:r>
            <a:r>
              <a:rPr lang="en-gb" sz="900" b="0" kern="1200" noProof="1">
                <a:solidFill>
                  <a:schemeClr val="tx1"/>
                </a:solidFill>
                <a:latin typeface="Arial" charset="0"/>
                <a:ea typeface="+mn-ea"/>
                <a:cs typeface="Arial" panose="020B0604020202020204" pitchFamily="34" charset="0"/>
              </a:rPr>
              <a:t>Select </a:t>
            </a:r>
            <a:r>
              <a:rPr lang="en-gb" sz="900" b="1" kern="1200" noProof="1">
                <a:solidFill>
                  <a:schemeClr val="tx1"/>
                </a:solidFill>
                <a:latin typeface="Arial" charset="0"/>
                <a:ea typeface="+mn-ea"/>
                <a:cs typeface="Arial" panose="020B0604020202020204" pitchFamily="34" charset="0"/>
              </a:rPr>
              <a:t>Gridlines </a:t>
            </a:r>
            <a:r>
              <a:rPr lang="en-gb" sz="900" b="0" kern="1200" noProof="1">
                <a:solidFill>
                  <a:schemeClr val="tx1"/>
                </a:solidFill>
                <a:latin typeface="Arial" charset="0"/>
                <a:ea typeface="+mn-ea"/>
                <a:cs typeface="Arial" panose="020B0604020202020204" pitchFamily="34" charset="0"/>
              </a:rPr>
              <a:t>and/or </a:t>
            </a:r>
            <a:r>
              <a:rPr lang="en-gb" sz="900" b="1" kern="1200" noProof="1">
                <a:solidFill>
                  <a:schemeClr val="tx1"/>
                </a:solidFill>
                <a:latin typeface="Arial" charset="0"/>
                <a:ea typeface="+mn-ea"/>
                <a:cs typeface="Arial" panose="020B0604020202020204" pitchFamily="34" charset="0"/>
              </a:rPr>
              <a:t>Guides</a:t>
            </a:r>
          </a:p>
          <a:p>
            <a:pPr rtl="0" eaLnBrk="1" hangingPunct="1">
              <a:lnSpc>
                <a:spcPct val="90000"/>
              </a:lnSpc>
              <a:spcAft>
                <a:spcPts val="600"/>
              </a:spcAft>
              <a:defRPr/>
            </a:pPr>
            <a:r>
              <a:rPr lang="en-gb" sz="900" b="1" kern="1200" noProof="1">
                <a:solidFill>
                  <a:srgbClr val="DF6752"/>
                </a:solidFill>
                <a:latin typeface="Arial" charset="0"/>
                <a:ea typeface="+mn-ea"/>
                <a:cs typeface="Arial" panose="020B0604020202020204" pitchFamily="34" charset="0"/>
              </a:rPr>
              <a:t>Quick tip: </a:t>
            </a:r>
            <a:r>
              <a:rPr lang="en-gb" sz="900" b="0" kern="1200" noProof="1">
                <a:solidFill>
                  <a:srgbClr val="DF6752"/>
                </a:solidFill>
                <a:latin typeface="Arial" charset="0"/>
                <a:ea typeface="+mn-ea"/>
                <a:cs typeface="Arial" panose="020B0604020202020204" pitchFamily="34" charset="0"/>
              </a:rPr>
              <a:t>Press </a:t>
            </a:r>
            <a:r>
              <a:rPr lang="en-gb" sz="900" b="1" kern="1200" noProof="1">
                <a:solidFill>
                  <a:srgbClr val="DF6752"/>
                </a:solidFill>
                <a:latin typeface="Arial" charset="0"/>
                <a:ea typeface="+mn-ea"/>
                <a:cs typeface="Arial" panose="020B0604020202020204" pitchFamily="34" charset="0"/>
              </a:rPr>
              <a:t>Alt + F9 </a:t>
            </a:r>
            <a:r>
              <a:rPr lang="en-gb" sz="900" b="0" kern="1200" noProof="1">
                <a:solidFill>
                  <a:srgbClr val="DF6752"/>
                </a:solidFill>
                <a:latin typeface="Arial" charset="0"/>
                <a:ea typeface="+mn-ea"/>
                <a:cs typeface="Arial" panose="020B0604020202020204" pitchFamily="34" charset="0"/>
              </a:rPr>
              <a:t>to show gridlines</a:t>
            </a:r>
          </a:p>
          <a:p>
            <a:pPr rtl="0" eaLnBrk="1" hangingPunct="1">
              <a:spcAft>
                <a:spcPts val="600"/>
              </a:spcAft>
              <a:defRPr/>
            </a:pPr>
            <a:endParaRPr lang="da-DK" altLang="da-DK" sz="900" noProof="1">
              <a:solidFill>
                <a:schemeClr val="tx1"/>
              </a:solidFill>
              <a:latin typeface="+mn-lt"/>
              <a:cs typeface="Arial" panose="020B0604020202020204" pitchFamily="34" charset="0"/>
            </a:endParaRPr>
          </a:p>
        </p:txBody>
      </p:sp>
      <p:pic>
        <p:nvPicPr>
          <p:cNvPr id="28" name="Billede 25"/>
          <p:cNvPicPr>
            <a:picLocks noChangeAspect="1"/>
          </p:cNvPicPr>
          <p:nvPr userDrawn="1"/>
        </p:nvPicPr>
        <p:blipFill>
          <a:blip r:embed="rId3"/>
          <a:stretch>
            <a:fillRect/>
          </a:stretch>
        </p:blipFill>
        <p:spPr>
          <a:xfrm>
            <a:off x="11273427" y="2241762"/>
            <a:ext cx="368254" cy="393946"/>
          </a:xfrm>
          <a:prstGeom prst="rect">
            <a:avLst/>
          </a:prstGeom>
        </p:spPr>
      </p:pic>
      <p:pic>
        <p:nvPicPr>
          <p:cNvPr id="29" name="Billede 36"/>
          <p:cNvPicPr>
            <a:picLocks noChangeAspect="1"/>
          </p:cNvPicPr>
          <p:nvPr userDrawn="1"/>
        </p:nvPicPr>
        <p:blipFill>
          <a:blip r:embed="rId4"/>
          <a:stretch>
            <a:fillRect/>
          </a:stretch>
        </p:blipFill>
        <p:spPr>
          <a:xfrm>
            <a:off x="11265672" y="3797099"/>
            <a:ext cx="416717" cy="397335"/>
          </a:xfrm>
          <a:prstGeom prst="rect">
            <a:avLst/>
          </a:prstGeom>
        </p:spPr>
      </p:pic>
      <p:sp>
        <p:nvSpPr>
          <p:cNvPr id="31" name="Rektangel 30"/>
          <p:cNvSpPr/>
          <p:nvPr userDrawn="1"/>
        </p:nvSpPr>
        <p:spPr>
          <a:xfrm>
            <a:off x="509551" y="510317"/>
            <a:ext cx="6096000" cy="1200329"/>
          </a:xfrm>
          <a:prstGeom prst="rect">
            <a:avLst/>
          </a:prstGeom>
        </p:spPr>
        <p:txBody>
          <a:bodyPr rtlCol="0">
            <a:spAutoFit/>
          </a:bodyPr>
          <a:lstStyle/>
          <a:p>
            <a:pPr rtl="0"/>
            <a:r>
              <a:rPr lang="en-gb" sz="3600" b="1" spc="300"/>
              <a:t>USER GUIDE</a:t>
            </a:r>
            <a:br>
              <a:rPr lang="en-US" sz="3600" b="1" spc="300" dirty="0"/>
            </a:br>
            <a:endParaRPr lang="da-DK" sz="3600" b="1" spc="300" dirty="0"/>
          </a:p>
        </p:txBody>
      </p:sp>
      <p:pic>
        <p:nvPicPr>
          <p:cNvPr id="3" name="Picture 2"/>
          <p:cNvPicPr>
            <a:picLocks noChangeAspect="1"/>
          </p:cNvPicPr>
          <p:nvPr userDrawn="1"/>
        </p:nvPicPr>
        <p:blipFill>
          <a:blip r:embed="rId5"/>
          <a:stretch>
            <a:fillRect/>
          </a:stretch>
        </p:blipFill>
        <p:spPr>
          <a:xfrm>
            <a:off x="5698901" y="2300596"/>
            <a:ext cx="307151" cy="517606"/>
          </a:xfrm>
          <a:prstGeom prst="rect">
            <a:avLst/>
          </a:prstGeom>
        </p:spPr>
      </p:pic>
    </p:spTree>
    <p:extLst>
      <p:ext uri="{BB962C8B-B14F-4D97-AF65-F5344CB8AC3E}">
        <p14:creationId xmlns:p14="http://schemas.microsoft.com/office/powerpoint/2010/main" val="316566338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Presentation ">
    <p:spTree>
      <p:nvGrpSpPr>
        <p:cNvPr id="1" name=""/>
        <p:cNvGrpSpPr/>
        <p:nvPr/>
      </p:nvGrpSpPr>
      <p:grpSpPr>
        <a:xfrm>
          <a:off x="0" y="0"/>
          <a:ext cx="0" cy="0"/>
          <a:chOff x="0" y="0"/>
          <a:chExt cx="0" cy="0"/>
        </a:xfrm>
      </p:grpSpPr>
      <p:sp>
        <p:nvSpPr>
          <p:cNvPr id="4" name="Picture Placeholder 4"/>
          <p:cNvSpPr>
            <a:spLocks noGrp="1"/>
          </p:cNvSpPr>
          <p:nvPr>
            <p:ph type="pic" sz="quarter" idx="11" hasCustomPrompt="1"/>
          </p:nvPr>
        </p:nvSpPr>
        <p:spPr>
          <a:xfrm>
            <a:off x="0" y="0"/>
            <a:ext cx="12192000"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5" name="Title 4"/>
          <p:cNvSpPr>
            <a:spLocks noGrp="1"/>
          </p:cNvSpPr>
          <p:nvPr>
            <p:ph type="title" hasCustomPrompt="1"/>
          </p:nvPr>
        </p:nvSpPr>
        <p:spPr>
          <a:xfrm>
            <a:off x="2441575" y="2676493"/>
            <a:ext cx="7341129" cy="1036319"/>
          </a:xfrm>
          <a:solidFill>
            <a:schemeClr val="bg1"/>
          </a:solidFill>
        </p:spPr>
        <p:txBody>
          <a:bodyPr tIns="108000"/>
          <a:lstStyle>
            <a:lvl1pPr algn="ctr">
              <a:defRPr sz="2800" baseline="0">
                <a:solidFill>
                  <a:schemeClr val="tx1"/>
                </a:solidFill>
              </a:defRPr>
            </a:lvl1pPr>
          </a:lstStyle>
          <a:p>
            <a:r>
              <a:rPr lang="en-US" dirty="0"/>
              <a:t>AALBORG UNIVERSITY</a:t>
            </a:r>
            <a:br>
              <a:rPr lang="en-US" dirty="0"/>
            </a:br>
            <a:r>
              <a:rPr lang="en-US" dirty="0"/>
              <a:t>HEADLINE</a:t>
            </a:r>
          </a:p>
        </p:txBody>
      </p:sp>
      <p:sp>
        <p:nvSpPr>
          <p:cNvPr id="3" name="Pladsholder til tekst 2"/>
          <p:cNvSpPr>
            <a:spLocks noGrp="1"/>
          </p:cNvSpPr>
          <p:nvPr>
            <p:ph type="body" sz="quarter" idx="12" hasCustomPrompt="1"/>
          </p:nvPr>
        </p:nvSpPr>
        <p:spPr>
          <a:xfrm>
            <a:off x="2441575" y="3827463"/>
            <a:ext cx="7341129" cy="412750"/>
          </a:xfrm>
          <a:solidFill>
            <a:schemeClr val="bg1"/>
          </a:solidFill>
        </p:spPr>
        <p:txBody>
          <a:bodyPr>
            <a:noAutofit/>
          </a:bodyPr>
          <a:lstStyle>
            <a:lvl1pPr marL="0" indent="0" algn="ctr">
              <a:buFontTx/>
              <a:buNone/>
              <a:defRPr sz="1800" spc="300" baseline="0"/>
            </a:lvl1pPr>
          </a:lstStyle>
          <a:p>
            <a:pPr lvl="0"/>
            <a:r>
              <a:rPr lang="da-DK" dirty="0"/>
              <a:t>BY NAVN NAVNESEN</a:t>
            </a:r>
          </a:p>
        </p:txBody>
      </p:sp>
      <p:grpSp>
        <p:nvGrpSpPr>
          <p:cNvPr id="72" name="Group 4"/>
          <p:cNvGrpSpPr>
            <a:grpSpLocks noChangeAspect="1"/>
          </p:cNvGrpSpPr>
          <p:nvPr userDrawn="1"/>
        </p:nvGrpSpPr>
        <p:grpSpPr bwMode="auto">
          <a:xfrm>
            <a:off x="5492750" y="5903913"/>
            <a:ext cx="1236663" cy="815975"/>
            <a:chOff x="3460" y="3719"/>
            <a:chExt cx="779" cy="514"/>
          </a:xfrm>
        </p:grpSpPr>
        <p:sp>
          <p:nvSpPr>
            <p:cNvPr id="73" name="AutoShape 3"/>
            <p:cNvSpPr>
              <a:spLocks noChangeAspect="1" noChangeArrowheads="1" noTextEdit="1"/>
            </p:cNvSpPr>
            <p:nvPr userDrawn="1"/>
          </p:nvSpPr>
          <p:spPr bwMode="auto">
            <a:xfrm>
              <a:off x="3460" y="3719"/>
              <a:ext cx="779" cy="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4" name="Freeform 5"/>
            <p:cNvSpPr>
              <a:spLocks noEditPoints="1"/>
            </p:cNvSpPr>
            <p:nvPr userDrawn="1"/>
          </p:nvSpPr>
          <p:spPr bwMode="auto">
            <a:xfrm>
              <a:off x="3458" y="4111"/>
              <a:ext cx="38" cy="4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5" name="Freeform 6"/>
            <p:cNvSpPr>
              <a:spLocks noEditPoints="1"/>
            </p:cNvSpPr>
            <p:nvPr userDrawn="1"/>
          </p:nvSpPr>
          <p:spPr bwMode="auto">
            <a:xfrm>
              <a:off x="3509" y="4111"/>
              <a:ext cx="38" cy="4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6" name="Freeform 7"/>
            <p:cNvSpPr>
              <a:spLocks/>
            </p:cNvSpPr>
            <p:nvPr userDrawn="1"/>
          </p:nvSpPr>
          <p:spPr bwMode="auto">
            <a:xfrm>
              <a:off x="3562" y="4111"/>
              <a:ext cx="28" cy="4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7" name="Freeform 8"/>
            <p:cNvSpPr>
              <a:spLocks noEditPoints="1"/>
            </p:cNvSpPr>
            <p:nvPr userDrawn="1"/>
          </p:nvSpPr>
          <p:spPr bwMode="auto">
            <a:xfrm>
              <a:off x="3607" y="4111"/>
              <a:ext cx="29" cy="4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8" name="Freeform 9"/>
            <p:cNvSpPr>
              <a:spLocks noEditPoints="1"/>
            </p:cNvSpPr>
            <p:nvPr userDrawn="1"/>
          </p:nvSpPr>
          <p:spPr bwMode="auto">
            <a:xfrm>
              <a:off x="3653" y="4111"/>
              <a:ext cx="32" cy="41"/>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9" name="Freeform 10"/>
            <p:cNvSpPr>
              <a:spLocks noEditPoints="1"/>
            </p:cNvSpPr>
            <p:nvPr userDrawn="1"/>
          </p:nvSpPr>
          <p:spPr bwMode="auto">
            <a:xfrm>
              <a:off x="3703" y="4111"/>
              <a:ext cx="30" cy="4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0" name="Freeform 11"/>
            <p:cNvSpPr>
              <a:spLocks/>
            </p:cNvSpPr>
            <p:nvPr userDrawn="1"/>
          </p:nvSpPr>
          <p:spPr bwMode="auto">
            <a:xfrm>
              <a:off x="3749" y="4111"/>
              <a:ext cx="32" cy="41"/>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1" name="Freeform 12"/>
            <p:cNvSpPr>
              <a:spLocks/>
            </p:cNvSpPr>
            <p:nvPr userDrawn="1"/>
          </p:nvSpPr>
          <p:spPr bwMode="auto">
            <a:xfrm>
              <a:off x="3824" y="4111"/>
              <a:ext cx="31" cy="41"/>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2" name="Freeform 13"/>
            <p:cNvSpPr>
              <a:spLocks/>
            </p:cNvSpPr>
            <p:nvPr userDrawn="1"/>
          </p:nvSpPr>
          <p:spPr bwMode="auto">
            <a:xfrm>
              <a:off x="3872" y="4111"/>
              <a:ext cx="32" cy="4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3" name="Freeform 14"/>
            <p:cNvSpPr>
              <a:spLocks/>
            </p:cNvSpPr>
            <p:nvPr userDrawn="1"/>
          </p:nvSpPr>
          <p:spPr bwMode="auto">
            <a:xfrm>
              <a:off x="3921" y="4111"/>
              <a:ext cx="10"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4" name="Freeform 15"/>
            <p:cNvSpPr>
              <a:spLocks/>
            </p:cNvSpPr>
            <p:nvPr userDrawn="1"/>
          </p:nvSpPr>
          <p:spPr bwMode="auto">
            <a:xfrm>
              <a:off x="3947" y="4111"/>
              <a:ext cx="36" cy="4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5" name="Freeform 16"/>
            <p:cNvSpPr>
              <a:spLocks/>
            </p:cNvSpPr>
            <p:nvPr userDrawn="1"/>
          </p:nvSpPr>
          <p:spPr bwMode="auto">
            <a:xfrm>
              <a:off x="3998" y="4111"/>
              <a:ext cx="27" cy="4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6" name="Freeform 17"/>
            <p:cNvSpPr>
              <a:spLocks noEditPoints="1"/>
            </p:cNvSpPr>
            <p:nvPr userDrawn="1"/>
          </p:nvSpPr>
          <p:spPr bwMode="auto">
            <a:xfrm>
              <a:off x="4042" y="4111"/>
              <a:ext cx="33" cy="4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7" name="Freeform 18"/>
            <p:cNvSpPr>
              <a:spLocks/>
            </p:cNvSpPr>
            <p:nvPr userDrawn="1"/>
          </p:nvSpPr>
          <p:spPr bwMode="auto">
            <a:xfrm>
              <a:off x="4089" y="4111"/>
              <a:ext cx="32" cy="41"/>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8" name="Freeform 19"/>
            <p:cNvSpPr>
              <a:spLocks/>
            </p:cNvSpPr>
            <p:nvPr userDrawn="1"/>
          </p:nvSpPr>
          <p:spPr bwMode="auto">
            <a:xfrm>
              <a:off x="4136" y="4111"/>
              <a:ext cx="11"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9" name="Freeform 20"/>
            <p:cNvSpPr>
              <a:spLocks/>
            </p:cNvSpPr>
            <p:nvPr userDrawn="1"/>
          </p:nvSpPr>
          <p:spPr bwMode="auto">
            <a:xfrm>
              <a:off x="4164" y="4111"/>
              <a:ext cx="31" cy="4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0" name="Freeform 21"/>
            <p:cNvSpPr>
              <a:spLocks/>
            </p:cNvSpPr>
            <p:nvPr userDrawn="1"/>
          </p:nvSpPr>
          <p:spPr bwMode="auto">
            <a:xfrm>
              <a:off x="4206" y="4111"/>
              <a:ext cx="35" cy="4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1" name="Freeform 22"/>
            <p:cNvSpPr>
              <a:spLocks noEditPoints="1"/>
            </p:cNvSpPr>
            <p:nvPr userDrawn="1"/>
          </p:nvSpPr>
          <p:spPr bwMode="auto">
            <a:xfrm>
              <a:off x="3692" y="4194"/>
              <a:ext cx="26" cy="39"/>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2" name="Freeform 23"/>
            <p:cNvSpPr>
              <a:spLocks/>
            </p:cNvSpPr>
            <p:nvPr userDrawn="1"/>
          </p:nvSpPr>
          <p:spPr bwMode="auto">
            <a:xfrm>
              <a:off x="3740" y="4194"/>
              <a:ext cx="24" cy="39"/>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3" name="Freeform 24"/>
            <p:cNvSpPr>
              <a:spLocks/>
            </p:cNvSpPr>
            <p:nvPr userDrawn="1"/>
          </p:nvSpPr>
          <p:spPr bwMode="auto">
            <a:xfrm>
              <a:off x="3783" y="4194"/>
              <a:ext cx="27" cy="39"/>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4" name="Freeform 25"/>
            <p:cNvSpPr>
              <a:spLocks/>
            </p:cNvSpPr>
            <p:nvPr userDrawn="1"/>
          </p:nvSpPr>
          <p:spPr bwMode="auto">
            <a:xfrm>
              <a:off x="3832" y="4194"/>
              <a:ext cx="35" cy="39"/>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5" name="Freeform 26"/>
            <p:cNvSpPr>
              <a:spLocks noEditPoints="1"/>
            </p:cNvSpPr>
            <p:nvPr userDrawn="1"/>
          </p:nvSpPr>
          <p:spPr bwMode="auto">
            <a:xfrm>
              <a:off x="3885" y="4194"/>
              <a:ext cx="31" cy="39"/>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6" name="Freeform 27"/>
            <p:cNvSpPr>
              <a:spLocks noEditPoints="1"/>
            </p:cNvSpPr>
            <p:nvPr userDrawn="1"/>
          </p:nvSpPr>
          <p:spPr bwMode="auto">
            <a:xfrm>
              <a:off x="3935" y="4194"/>
              <a:ext cx="27" cy="39"/>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7" name="Freeform 28"/>
            <p:cNvSpPr>
              <a:spLocks/>
            </p:cNvSpPr>
            <p:nvPr userDrawn="1"/>
          </p:nvSpPr>
          <p:spPr bwMode="auto">
            <a:xfrm>
              <a:off x="3983" y="4194"/>
              <a:ext cx="27" cy="39"/>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8" name="Freeform 29"/>
            <p:cNvSpPr>
              <a:spLocks noEditPoints="1"/>
            </p:cNvSpPr>
            <p:nvPr userDrawn="1"/>
          </p:nvSpPr>
          <p:spPr bwMode="auto">
            <a:xfrm>
              <a:off x="3458" y="4111"/>
              <a:ext cx="38" cy="4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9" name="Freeform 30"/>
            <p:cNvSpPr>
              <a:spLocks noEditPoints="1"/>
            </p:cNvSpPr>
            <p:nvPr userDrawn="1"/>
          </p:nvSpPr>
          <p:spPr bwMode="auto">
            <a:xfrm>
              <a:off x="3509" y="4111"/>
              <a:ext cx="38" cy="4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0" name="Freeform 31"/>
            <p:cNvSpPr>
              <a:spLocks/>
            </p:cNvSpPr>
            <p:nvPr userDrawn="1"/>
          </p:nvSpPr>
          <p:spPr bwMode="auto">
            <a:xfrm>
              <a:off x="3562" y="4111"/>
              <a:ext cx="28" cy="4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1" name="Freeform 32"/>
            <p:cNvSpPr>
              <a:spLocks noEditPoints="1"/>
            </p:cNvSpPr>
            <p:nvPr userDrawn="1"/>
          </p:nvSpPr>
          <p:spPr bwMode="auto">
            <a:xfrm>
              <a:off x="3607" y="4111"/>
              <a:ext cx="29" cy="4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2" name="Freeform 33"/>
            <p:cNvSpPr>
              <a:spLocks noEditPoints="1"/>
            </p:cNvSpPr>
            <p:nvPr userDrawn="1"/>
          </p:nvSpPr>
          <p:spPr bwMode="auto">
            <a:xfrm>
              <a:off x="3653" y="4111"/>
              <a:ext cx="32" cy="41"/>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3" name="Freeform 34"/>
            <p:cNvSpPr>
              <a:spLocks noEditPoints="1"/>
            </p:cNvSpPr>
            <p:nvPr userDrawn="1"/>
          </p:nvSpPr>
          <p:spPr bwMode="auto">
            <a:xfrm>
              <a:off x="3703" y="4111"/>
              <a:ext cx="30" cy="4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4" name="Freeform 35"/>
            <p:cNvSpPr>
              <a:spLocks/>
            </p:cNvSpPr>
            <p:nvPr userDrawn="1"/>
          </p:nvSpPr>
          <p:spPr bwMode="auto">
            <a:xfrm>
              <a:off x="3749" y="4111"/>
              <a:ext cx="32" cy="41"/>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5" name="Freeform 36"/>
            <p:cNvSpPr>
              <a:spLocks/>
            </p:cNvSpPr>
            <p:nvPr userDrawn="1"/>
          </p:nvSpPr>
          <p:spPr bwMode="auto">
            <a:xfrm>
              <a:off x="3824" y="4111"/>
              <a:ext cx="31" cy="41"/>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6" name="Freeform 37"/>
            <p:cNvSpPr>
              <a:spLocks/>
            </p:cNvSpPr>
            <p:nvPr userDrawn="1"/>
          </p:nvSpPr>
          <p:spPr bwMode="auto">
            <a:xfrm>
              <a:off x="3872" y="4111"/>
              <a:ext cx="32" cy="4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7" name="Freeform 38"/>
            <p:cNvSpPr>
              <a:spLocks/>
            </p:cNvSpPr>
            <p:nvPr userDrawn="1"/>
          </p:nvSpPr>
          <p:spPr bwMode="auto">
            <a:xfrm>
              <a:off x="3921" y="4111"/>
              <a:ext cx="10"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8" name="Freeform 39"/>
            <p:cNvSpPr>
              <a:spLocks/>
            </p:cNvSpPr>
            <p:nvPr userDrawn="1"/>
          </p:nvSpPr>
          <p:spPr bwMode="auto">
            <a:xfrm>
              <a:off x="3947" y="4111"/>
              <a:ext cx="36" cy="4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9" name="Freeform 40"/>
            <p:cNvSpPr>
              <a:spLocks/>
            </p:cNvSpPr>
            <p:nvPr userDrawn="1"/>
          </p:nvSpPr>
          <p:spPr bwMode="auto">
            <a:xfrm>
              <a:off x="3998" y="4111"/>
              <a:ext cx="27" cy="4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0" name="Freeform 41"/>
            <p:cNvSpPr>
              <a:spLocks noEditPoints="1"/>
            </p:cNvSpPr>
            <p:nvPr userDrawn="1"/>
          </p:nvSpPr>
          <p:spPr bwMode="auto">
            <a:xfrm>
              <a:off x="4042" y="4111"/>
              <a:ext cx="33" cy="4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1" name="Freeform 42"/>
            <p:cNvSpPr>
              <a:spLocks/>
            </p:cNvSpPr>
            <p:nvPr userDrawn="1"/>
          </p:nvSpPr>
          <p:spPr bwMode="auto">
            <a:xfrm>
              <a:off x="4089" y="4111"/>
              <a:ext cx="32" cy="41"/>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2" name="Freeform 43"/>
            <p:cNvSpPr>
              <a:spLocks/>
            </p:cNvSpPr>
            <p:nvPr userDrawn="1"/>
          </p:nvSpPr>
          <p:spPr bwMode="auto">
            <a:xfrm>
              <a:off x="4136" y="4111"/>
              <a:ext cx="11"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3" name="Freeform 44"/>
            <p:cNvSpPr>
              <a:spLocks/>
            </p:cNvSpPr>
            <p:nvPr userDrawn="1"/>
          </p:nvSpPr>
          <p:spPr bwMode="auto">
            <a:xfrm>
              <a:off x="4164" y="4111"/>
              <a:ext cx="31" cy="4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4" name="Freeform 45"/>
            <p:cNvSpPr>
              <a:spLocks/>
            </p:cNvSpPr>
            <p:nvPr userDrawn="1"/>
          </p:nvSpPr>
          <p:spPr bwMode="auto">
            <a:xfrm>
              <a:off x="4206" y="4111"/>
              <a:ext cx="35" cy="4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5" name="Freeform 46"/>
            <p:cNvSpPr>
              <a:spLocks noEditPoints="1"/>
            </p:cNvSpPr>
            <p:nvPr userDrawn="1"/>
          </p:nvSpPr>
          <p:spPr bwMode="auto">
            <a:xfrm>
              <a:off x="3692" y="4194"/>
              <a:ext cx="26" cy="39"/>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6" name="Freeform 47"/>
            <p:cNvSpPr>
              <a:spLocks/>
            </p:cNvSpPr>
            <p:nvPr userDrawn="1"/>
          </p:nvSpPr>
          <p:spPr bwMode="auto">
            <a:xfrm>
              <a:off x="3740" y="4194"/>
              <a:ext cx="24" cy="39"/>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7" name="Freeform 48"/>
            <p:cNvSpPr>
              <a:spLocks/>
            </p:cNvSpPr>
            <p:nvPr userDrawn="1"/>
          </p:nvSpPr>
          <p:spPr bwMode="auto">
            <a:xfrm>
              <a:off x="3783" y="4194"/>
              <a:ext cx="27" cy="39"/>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8" name="Freeform 49"/>
            <p:cNvSpPr>
              <a:spLocks/>
            </p:cNvSpPr>
            <p:nvPr userDrawn="1"/>
          </p:nvSpPr>
          <p:spPr bwMode="auto">
            <a:xfrm>
              <a:off x="3832" y="4194"/>
              <a:ext cx="35" cy="39"/>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9" name="Freeform 50"/>
            <p:cNvSpPr>
              <a:spLocks noEditPoints="1"/>
            </p:cNvSpPr>
            <p:nvPr userDrawn="1"/>
          </p:nvSpPr>
          <p:spPr bwMode="auto">
            <a:xfrm>
              <a:off x="3885" y="4194"/>
              <a:ext cx="31" cy="39"/>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0" name="Freeform 51"/>
            <p:cNvSpPr>
              <a:spLocks noEditPoints="1"/>
            </p:cNvSpPr>
            <p:nvPr userDrawn="1"/>
          </p:nvSpPr>
          <p:spPr bwMode="auto">
            <a:xfrm>
              <a:off x="3935" y="4194"/>
              <a:ext cx="27" cy="39"/>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1" name="Freeform 52"/>
            <p:cNvSpPr>
              <a:spLocks/>
            </p:cNvSpPr>
            <p:nvPr userDrawn="1"/>
          </p:nvSpPr>
          <p:spPr bwMode="auto">
            <a:xfrm>
              <a:off x="3983" y="4194"/>
              <a:ext cx="27" cy="39"/>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2" name="Freeform 53"/>
            <p:cNvSpPr>
              <a:spLocks/>
            </p:cNvSpPr>
            <p:nvPr userDrawn="1"/>
          </p:nvSpPr>
          <p:spPr bwMode="auto">
            <a:xfrm>
              <a:off x="3832" y="3731"/>
              <a:ext cx="132" cy="259"/>
            </a:xfrm>
            <a:custGeom>
              <a:avLst/>
              <a:gdLst>
                <a:gd name="T0" fmla="*/ 77 w 77"/>
                <a:gd name="T1" fmla="*/ 123 h 151"/>
                <a:gd name="T2" fmla="*/ 61 w 77"/>
                <a:gd name="T3" fmla="*/ 115 h 151"/>
                <a:gd name="T4" fmla="*/ 46 w 77"/>
                <a:gd name="T5" fmla="*/ 52 h 151"/>
                <a:gd name="T6" fmla="*/ 54 w 77"/>
                <a:gd name="T7" fmla="*/ 0 h 151"/>
                <a:gd name="T8" fmla="*/ 53 w 77"/>
                <a:gd name="T9" fmla="*/ 0 h 151"/>
                <a:gd name="T10" fmla="*/ 30 w 77"/>
                <a:gd name="T11" fmla="*/ 57 h 151"/>
                <a:gd name="T12" fmla="*/ 45 w 77"/>
                <a:gd name="T13" fmla="*/ 151 h 151"/>
                <a:gd name="T14" fmla="*/ 77 w 77"/>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151">
                  <a:moveTo>
                    <a:pt x="77" y="123"/>
                  </a:moveTo>
                  <a:cubicBezTo>
                    <a:pt x="73" y="121"/>
                    <a:pt x="68" y="119"/>
                    <a:pt x="61" y="115"/>
                  </a:cubicBezTo>
                  <a:cubicBezTo>
                    <a:pt x="40" y="103"/>
                    <a:pt x="34" y="84"/>
                    <a:pt x="46" y="52"/>
                  </a:cubicBezTo>
                  <a:cubicBezTo>
                    <a:pt x="52" y="33"/>
                    <a:pt x="56" y="17"/>
                    <a:pt x="54" y="0"/>
                  </a:cubicBezTo>
                  <a:cubicBezTo>
                    <a:pt x="54" y="0"/>
                    <a:pt x="53" y="0"/>
                    <a:pt x="53" y="0"/>
                  </a:cubicBezTo>
                  <a:cubicBezTo>
                    <a:pt x="52" y="21"/>
                    <a:pt x="44" y="34"/>
                    <a:pt x="30" y="57"/>
                  </a:cubicBezTo>
                  <a:cubicBezTo>
                    <a:pt x="0" y="105"/>
                    <a:pt x="31" y="140"/>
                    <a:pt x="45" y="151"/>
                  </a:cubicBezTo>
                  <a:cubicBezTo>
                    <a:pt x="58" y="144"/>
                    <a:pt x="69" y="135"/>
                    <a:pt x="77" y="123"/>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3" name="Freeform 54"/>
            <p:cNvSpPr>
              <a:spLocks/>
            </p:cNvSpPr>
            <p:nvPr userDrawn="1"/>
          </p:nvSpPr>
          <p:spPr bwMode="auto">
            <a:xfrm>
              <a:off x="3755" y="3724"/>
              <a:ext cx="159" cy="281"/>
            </a:xfrm>
            <a:custGeom>
              <a:avLst/>
              <a:gdLst>
                <a:gd name="T0" fmla="*/ 61 w 93"/>
                <a:gd name="T1" fmla="*/ 59 h 164"/>
                <a:gd name="T2" fmla="*/ 93 w 93"/>
                <a:gd name="T3" fmla="*/ 1 h 164"/>
                <a:gd name="T4" fmla="*/ 93 w 93"/>
                <a:gd name="T5" fmla="*/ 0 h 164"/>
                <a:gd name="T6" fmla="*/ 39 w 93"/>
                <a:gd name="T7" fmla="*/ 58 h 164"/>
                <a:gd name="T8" fmla="*/ 12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2" y="19"/>
                    <a:pt x="93" y="1"/>
                  </a:cubicBezTo>
                  <a:cubicBezTo>
                    <a:pt x="93" y="0"/>
                    <a:pt x="93" y="0"/>
                    <a:pt x="93" y="0"/>
                  </a:cubicBezTo>
                  <a:cubicBezTo>
                    <a:pt x="87" y="23"/>
                    <a:pt x="74" y="34"/>
                    <a:pt x="39" y="58"/>
                  </a:cubicBezTo>
                  <a:cubicBezTo>
                    <a:pt x="0" y="83"/>
                    <a:pt x="2" y="127"/>
                    <a:pt x="12" y="154"/>
                  </a:cubicBezTo>
                  <a:cubicBezTo>
                    <a:pt x="24" y="160"/>
                    <a:pt x="37" y="164"/>
                    <a:pt x="51" y="164"/>
                  </a:cubicBezTo>
                  <a:cubicBezTo>
                    <a:pt x="54" y="164"/>
                    <a:pt x="57" y="164"/>
                    <a:pt x="60" y="163"/>
                  </a:cubicBezTo>
                  <a:cubicBezTo>
                    <a:pt x="33" y="122"/>
                    <a:pt x="35" y="90"/>
                    <a:pt x="61" y="5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4" name="Freeform 55"/>
            <p:cNvSpPr>
              <a:spLocks/>
            </p:cNvSpPr>
            <p:nvPr userDrawn="1"/>
          </p:nvSpPr>
          <p:spPr bwMode="auto">
            <a:xfrm>
              <a:off x="3694" y="3721"/>
              <a:ext cx="212" cy="228"/>
            </a:xfrm>
            <a:custGeom>
              <a:avLst/>
              <a:gdLst>
                <a:gd name="T0" fmla="*/ 83 w 124"/>
                <a:gd name="T1" fmla="*/ 41 h 133"/>
                <a:gd name="T2" fmla="*/ 124 w 124"/>
                <a:gd name="T3" fmla="*/ 0 h 133"/>
                <a:gd name="T4" fmla="*/ 124 w 124"/>
                <a:gd name="T5" fmla="*/ 0 h 133"/>
                <a:gd name="T6" fmla="*/ 52 w 124"/>
                <a:gd name="T7" fmla="*/ 32 h 133"/>
                <a:gd name="T8" fmla="*/ 2 w 124"/>
                <a:gd name="T9" fmla="*/ 64 h 133"/>
                <a:gd name="T10" fmla="*/ 0 w 124"/>
                <a:gd name="T11" fmla="*/ 79 h 133"/>
                <a:gd name="T12" fmla="*/ 20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9" y="30"/>
                    <a:pt x="121" y="13"/>
                    <a:pt x="124" y="0"/>
                  </a:cubicBezTo>
                  <a:cubicBezTo>
                    <a:pt x="124" y="0"/>
                    <a:pt x="124" y="0"/>
                    <a:pt x="124" y="0"/>
                  </a:cubicBezTo>
                  <a:cubicBezTo>
                    <a:pt x="112" y="23"/>
                    <a:pt x="90" y="27"/>
                    <a:pt x="52" y="32"/>
                  </a:cubicBezTo>
                  <a:cubicBezTo>
                    <a:pt x="30" y="35"/>
                    <a:pt x="12" y="48"/>
                    <a:pt x="2" y="64"/>
                  </a:cubicBezTo>
                  <a:cubicBezTo>
                    <a:pt x="1" y="69"/>
                    <a:pt x="0" y="74"/>
                    <a:pt x="0" y="79"/>
                  </a:cubicBezTo>
                  <a:cubicBezTo>
                    <a:pt x="0" y="99"/>
                    <a:pt x="8" y="118"/>
                    <a:pt x="20" y="133"/>
                  </a:cubicBezTo>
                  <a:cubicBezTo>
                    <a:pt x="19" y="68"/>
                    <a:pt x="52" y="54"/>
                    <a:pt x="83" y="4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spTree>
    <p:extLst>
      <p:ext uri="{BB962C8B-B14F-4D97-AF65-F5344CB8AC3E}">
        <p14:creationId xmlns:p14="http://schemas.microsoft.com/office/powerpoint/2010/main" val="232348769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Break">
    <p:spTree>
      <p:nvGrpSpPr>
        <p:cNvPr id="1" name=""/>
        <p:cNvGrpSpPr/>
        <p:nvPr/>
      </p:nvGrpSpPr>
      <p:grpSpPr>
        <a:xfrm>
          <a:off x="0" y="0"/>
          <a:ext cx="0" cy="0"/>
          <a:chOff x="0" y="0"/>
          <a:chExt cx="0" cy="0"/>
        </a:xfrm>
      </p:grpSpPr>
      <p:sp>
        <p:nvSpPr>
          <p:cNvPr id="4" name="Picture Placeholder 4"/>
          <p:cNvSpPr>
            <a:spLocks noGrp="1"/>
          </p:cNvSpPr>
          <p:nvPr>
            <p:ph type="pic" sz="quarter" idx="11" hasCustomPrompt="1"/>
          </p:nvPr>
        </p:nvSpPr>
        <p:spPr>
          <a:xfrm>
            <a:off x="0" y="0"/>
            <a:ext cx="12192000"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5" name="Title 4"/>
          <p:cNvSpPr>
            <a:spLocks noGrp="1"/>
          </p:cNvSpPr>
          <p:nvPr>
            <p:ph type="title" hasCustomPrompt="1"/>
          </p:nvPr>
        </p:nvSpPr>
        <p:spPr>
          <a:xfrm>
            <a:off x="2441575" y="2676493"/>
            <a:ext cx="7341129" cy="1036319"/>
          </a:xfrm>
          <a:solidFill>
            <a:schemeClr val="bg1"/>
          </a:solidFill>
        </p:spPr>
        <p:txBody>
          <a:bodyPr tIns="108000"/>
          <a:lstStyle>
            <a:lvl1pPr algn="ctr">
              <a:defRPr sz="2800" baseline="0">
                <a:solidFill>
                  <a:schemeClr val="tx1"/>
                </a:solidFill>
              </a:defRPr>
            </a:lvl1pPr>
          </a:lstStyle>
          <a:p>
            <a:r>
              <a:rPr lang="en-US" dirty="0"/>
              <a:t>BREAK</a:t>
            </a:r>
            <a:br>
              <a:rPr lang="en-US" dirty="0"/>
            </a:br>
            <a:r>
              <a:rPr lang="en-US" dirty="0"/>
              <a:t>HEADLINE</a:t>
            </a:r>
          </a:p>
        </p:txBody>
      </p:sp>
      <p:grpSp>
        <p:nvGrpSpPr>
          <p:cNvPr id="72" name="Group 4"/>
          <p:cNvGrpSpPr>
            <a:grpSpLocks noChangeAspect="1"/>
          </p:cNvGrpSpPr>
          <p:nvPr userDrawn="1"/>
        </p:nvGrpSpPr>
        <p:grpSpPr bwMode="auto">
          <a:xfrm>
            <a:off x="5492750" y="5903913"/>
            <a:ext cx="1236663" cy="815975"/>
            <a:chOff x="3460" y="3719"/>
            <a:chExt cx="779" cy="514"/>
          </a:xfrm>
        </p:grpSpPr>
        <p:sp>
          <p:nvSpPr>
            <p:cNvPr id="73" name="AutoShape 3"/>
            <p:cNvSpPr>
              <a:spLocks noChangeAspect="1" noChangeArrowheads="1" noTextEdit="1"/>
            </p:cNvSpPr>
            <p:nvPr userDrawn="1"/>
          </p:nvSpPr>
          <p:spPr bwMode="auto">
            <a:xfrm>
              <a:off x="3460" y="3719"/>
              <a:ext cx="779" cy="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4" name="Freeform 5"/>
            <p:cNvSpPr>
              <a:spLocks noEditPoints="1"/>
            </p:cNvSpPr>
            <p:nvPr userDrawn="1"/>
          </p:nvSpPr>
          <p:spPr bwMode="auto">
            <a:xfrm>
              <a:off x="3458" y="4111"/>
              <a:ext cx="38" cy="4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5" name="Freeform 6"/>
            <p:cNvSpPr>
              <a:spLocks noEditPoints="1"/>
            </p:cNvSpPr>
            <p:nvPr userDrawn="1"/>
          </p:nvSpPr>
          <p:spPr bwMode="auto">
            <a:xfrm>
              <a:off x="3509" y="4111"/>
              <a:ext cx="38" cy="4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6" name="Freeform 7"/>
            <p:cNvSpPr>
              <a:spLocks/>
            </p:cNvSpPr>
            <p:nvPr userDrawn="1"/>
          </p:nvSpPr>
          <p:spPr bwMode="auto">
            <a:xfrm>
              <a:off x="3562" y="4111"/>
              <a:ext cx="28" cy="4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7" name="Freeform 8"/>
            <p:cNvSpPr>
              <a:spLocks noEditPoints="1"/>
            </p:cNvSpPr>
            <p:nvPr userDrawn="1"/>
          </p:nvSpPr>
          <p:spPr bwMode="auto">
            <a:xfrm>
              <a:off x="3607" y="4111"/>
              <a:ext cx="29" cy="4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8" name="Freeform 9"/>
            <p:cNvSpPr>
              <a:spLocks noEditPoints="1"/>
            </p:cNvSpPr>
            <p:nvPr userDrawn="1"/>
          </p:nvSpPr>
          <p:spPr bwMode="auto">
            <a:xfrm>
              <a:off x="3653" y="4111"/>
              <a:ext cx="32" cy="41"/>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9" name="Freeform 10"/>
            <p:cNvSpPr>
              <a:spLocks noEditPoints="1"/>
            </p:cNvSpPr>
            <p:nvPr userDrawn="1"/>
          </p:nvSpPr>
          <p:spPr bwMode="auto">
            <a:xfrm>
              <a:off x="3703" y="4111"/>
              <a:ext cx="30" cy="4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0" name="Freeform 11"/>
            <p:cNvSpPr>
              <a:spLocks/>
            </p:cNvSpPr>
            <p:nvPr userDrawn="1"/>
          </p:nvSpPr>
          <p:spPr bwMode="auto">
            <a:xfrm>
              <a:off x="3749" y="4111"/>
              <a:ext cx="32" cy="41"/>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1" name="Freeform 12"/>
            <p:cNvSpPr>
              <a:spLocks/>
            </p:cNvSpPr>
            <p:nvPr userDrawn="1"/>
          </p:nvSpPr>
          <p:spPr bwMode="auto">
            <a:xfrm>
              <a:off x="3824" y="4111"/>
              <a:ext cx="31" cy="41"/>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2" name="Freeform 13"/>
            <p:cNvSpPr>
              <a:spLocks/>
            </p:cNvSpPr>
            <p:nvPr userDrawn="1"/>
          </p:nvSpPr>
          <p:spPr bwMode="auto">
            <a:xfrm>
              <a:off x="3872" y="4111"/>
              <a:ext cx="32" cy="4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3" name="Freeform 14"/>
            <p:cNvSpPr>
              <a:spLocks/>
            </p:cNvSpPr>
            <p:nvPr userDrawn="1"/>
          </p:nvSpPr>
          <p:spPr bwMode="auto">
            <a:xfrm>
              <a:off x="3921" y="4111"/>
              <a:ext cx="10"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4" name="Freeform 15"/>
            <p:cNvSpPr>
              <a:spLocks/>
            </p:cNvSpPr>
            <p:nvPr userDrawn="1"/>
          </p:nvSpPr>
          <p:spPr bwMode="auto">
            <a:xfrm>
              <a:off x="3947" y="4111"/>
              <a:ext cx="36" cy="4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5" name="Freeform 16"/>
            <p:cNvSpPr>
              <a:spLocks/>
            </p:cNvSpPr>
            <p:nvPr userDrawn="1"/>
          </p:nvSpPr>
          <p:spPr bwMode="auto">
            <a:xfrm>
              <a:off x="3998" y="4111"/>
              <a:ext cx="27" cy="4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6" name="Freeform 17"/>
            <p:cNvSpPr>
              <a:spLocks noEditPoints="1"/>
            </p:cNvSpPr>
            <p:nvPr userDrawn="1"/>
          </p:nvSpPr>
          <p:spPr bwMode="auto">
            <a:xfrm>
              <a:off x="4042" y="4111"/>
              <a:ext cx="33" cy="4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7" name="Freeform 18"/>
            <p:cNvSpPr>
              <a:spLocks/>
            </p:cNvSpPr>
            <p:nvPr userDrawn="1"/>
          </p:nvSpPr>
          <p:spPr bwMode="auto">
            <a:xfrm>
              <a:off x="4089" y="4111"/>
              <a:ext cx="32" cy="41"/>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8" name="Freeform 19"/>
            <p:cNvSpPr>
              <a:spLocks/>
            </p:cNvSpPr>
            <p:nvPr userDrawn="1"/>
          </p:nvSpPr>
          <p:spPr bwMode="auto">
            <a:xfrm>
              <a:off x="4136" y="4111"/>
              <a:ext cx="11"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9" name="Freeform 20"/>
            <p:cNvSpPr>
              <a:spLocks/>
            </p:cNvSpPr>
            <p:nvPr userDrawn="1"/>
          </p:nvSpPr>
          <p:spPr bwMode="auto">
            <a:xfrm>
              <a:off x="4164" y="4111"/>
              <a:ext cx="31" cy="4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0" name="Freeform 21"/>
            <p:cNvSpPr>
              <a:spLocks/>
            </p:cNvSpPr>
            <p:nvPr userDrawn="1"/>
          </p:nvSpPr>
          <p:spPr bwMode="auto">
            <a:xfrm>
              <a:off x="4206" y="4111"/>
              <a:ext cx="35" cy="4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1" name="Freeform 22"/>
            <p:cNvSpPr>
              <a:spLocks noEditPoints="1"/>
            </p:cNvSpPr>
            <p:nvPr userDrawn="1"/>
          </p:nvSpPr>
          <p:spPr bwMode="auto">
            <a:xfrm>
              <a:off x="3692" y="4194"/>
              <a:ext cx="26" cy="39"/>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2" name="Freeform 23"/>
            <p:cNvSpPr>
              <a:spLocks/>
            </p:cNvSpPr>
            <p:nvPr userDrawn="1"/>
          </p:nvSpPr>
          <p:spPr bwMode="auto">
            <a:xfrm>
              <a:off x="3740" y="4194"/>
              <a:ext cx="24" cy="39"/>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3" name="Freeform 24"/>
            <p:cNvSpPr>
              <a:spLocks/>
            </p:cNvSpPr>
            <p:nvPr userDrawn="1"/>
          </p:nvSpPr>
          <p:spPr bwMode="auto">
            <a:xfrm>
              <a:off x="3783" y="4194"/>
              <a:ext cx="27" cy="39"/>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4" name="Freeform 25"/>
            <p:cNvSpPr>
              <a:spLocks/>
            </p:cNvSpPr>
            <p:nvPr userDrawn="1"/>
          </p:nvSpPr>
          <p:spPr bwMode="auto">
            <a:xfrm>
              <a:off x="3832" y="4194"/>
              <a:ext cx="35" cy="39"/>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5" name="Freeform 26"/>
            <p:cNvSpPr>
              <a:spLocks noEditPoints="1"/>
            </p:cNvSpPr>
            <p:nvPr userDrawn="1"/>
          </p:nvSpPr>
          <p:spPr bwMode="auto">
            <a:xfrm>
              <a:off x="3885" y="4194"/>
              <a:ext cx="31" cy="39"/>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6" name="Freeform 27"/>
            <p:cNvSpPr>
              <a:spLocks noEditPoints="1"/>
            </p:cNvSpPr>
            <p:nvPr userDrawn="1"/>
          </p:nvSpPr>
          <p:spPr bwMode="auto">
            <a:xfrm>
              <a:off x="3935" y="4194"/>
              <a:ext cx="27" cy="39"/>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7" name="Freeform 28"/>
            <p:cNvSpPr>
              <a:spLocks/>
            </p:cNvSpPr>
            <p:nvPr userDrawn="1"/>
          </p:nvSpPr>
          <p:spPr bwMode="auto">
            <a:xfrm>
              <a:off x="3983" y="4194"/>
              <a:ext cx="27" cy="39"/>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8" name="Freeform 29"/>
            <p:cNvSpPr>
              <a:spLocks noEditPoints="1"/>
            </p:cNvSpPr>
            <p:nvPr userDrawn="1"/>
          </p:nvSpPr>
          <p:spPr bwMode="auto">
            <a:xfrm>
              <a:off x="3458" y="4111"/>
              <a:ext cx="38" cy="4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9" name="Freeform 30"/>
            <p:cNvSpPr>
              <a:spLocks noEditPoints="1"/>
            </p:cNvSpPr>
            <p:nvPr userDrawn="1"/>
          </p:nvSpPr>
          <p:spPr bwMode="auto">
            <a:xfrm>
              <a:off x="3509" y="4111"/>
              <a:ext cx="38" cy="4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0" name="Freeform 31"/>
            <p:cNvSpPr>
              <a:spLocks/>
            </p:cNvSpPr>
            <p:nvPr userDrawn="1"/>
          </p:nvSpPr>
          <p:spPr bwMode="auto">
            <a:xfrm>
              <a:off x="3562" y="4111"/>
              <a:ext cx="28" cy="4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1" name="Freeform 32"/>
            <p:cNvSpPr>
              <a:spLocks noEditPoints="1"/>
            </p:cNvSpPr>
            <p:nvPr userDrawn="1"/>
          </p:nvSpPr>
          <p:spPr bwMode="auto">
            <a:xfrm>
              <a:off x="3607" y="4111"/>
              <a:ext cx="29" cy="4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2" name="Freeform 33"/>
            <p:cNvSpPr>
              <a:spLocks noEditPoints="1"/>
            </p:cNvSpPr>
            <p:nvPr userDrawn="1"/>
          </p:nvSpPr>
          <p:spPr bwMode="auto">
            <a:xfrm>
              <a:off x="3653" y="4111"/>
              <a:ext cx="32" cy="41"/>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3" name="Freeform 34"/>
            <p:cNvSpPr>
              <a:spLocks noEditPoints="1"/>
            </p:cNvSpPr>
            <p:nvPr userDrawn="1"/>
          </p:nvSpPr>
          <p:spPr bwMode="auto">
            <a:xfrm>
              <a:off x="3703" y="4111"/>
              <a:ext cx="30" cy="4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4" name="Freeform 35"/>
            <p:cNvSpPr>
              <a:spLocks/>
            </p:cNvSpPr>
            <p:nvPr userDrawn="1"/>
          </p:nvSpPr>
          <p:spPr bwMode="auto">
            <a:xfrm>
              <a:off x="3749" y="4111"/>
              <a:ext cx="32" cy="41"/>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5" name="Freeform 36"/>
            <p:cNvSpPr>
              <a:spLocks/>
            </p:cNvSpPr>
            <p:nvPr userDrawn="1"/>
          </p:nvSpPr>
          <p:spPr bwMode="auto">
            <a:xfrm>
              <a:off x="3824" y="4111"/>
              <a:ext cx="31" cy="41"/>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6" name="Freeform 37"/>
            <p:cNvSpPr>
              <a:spLocks/>
            </p:cNvSpPr>
            <p:nvPr userDrawn="1"/>
          </p:nvSpPr>
          <p:spPr bwMode="auto">
            <a:xfrm>
              <a:off x="3872" y="4111"/>
              <a:ext cx="32" cy="4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7" name="Freeform 38"/>
            <p:cNvSpPr>
              <a:spLocks/>
            </p:cNvSpPr>
            <p:nvPr userDrawn="1"/>
          </p:nvSpPr>
          <p:spPr bwMode="auto">
            <a:xfrm>
              <a:off x="3921" y="4111"/>
              <a:ext cx="10"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8" name="Freeform 39"/>
            <p:cNvSpPr>
              <a:spLocks/>
            </p:cNvSpPr>
            <p:nvPr userDrawn="1"/>
          </p:nvSpPr>
          <p:spPr bwMode="auto">
            <a:xfrm>
              <a:off x="3947" y="4111"/>
              <a:ext cx="36" cy="4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9" name="Freeform 40"/>
            <p:cNvSpPr>
              <a:spLocks/>
            </p:cNvSpPr>
            <p:nvPr userDrawn="1"/>
          </p:nvSpPr>
          <p:spPr bwMode="auto">
            <a:xfrm>
              <a:off x="3998" y="4111"/>
              <a:ext cx="27" cy="4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0" name="Freeform 41"/>
            <p:cNvSpPr>
              <a:spLocks noEditPoints="1"/>
            </p:cNvSpPr>
            <p:nvPr userDrawn="1"/>
          </p:nvSpPr>
          <p:spPr bwMode="auto">
            <a:xfrm>
              <a:off x="4042" y="4111"/>
              <a:ext cx="33" cy="4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1" name="Freeform 42"/>
            <p:cNvSpPr>
              <a:spLocks/>
            </p:cNvSpPr>
            <p:nvPr userDrawn="1"/>
          </p:nvSpPr>
          <p:spPr bwMode="auto">
            <a:xfrm>
              <a:off x="4089" y="4111"/>
              <a:ext cx="32" cy="41"/>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2" name="Freeform 43"/>
            <p:cNvSpPr>
              <a:spLocks/>
            </p:cNvSpPr>
            <p:nvPr userDrawn="1"/>
          </p:nvSpPr>
          <p:spPr bwMode="auto">
            <a:xfrm>
              <a:off x="4136" y="4111"/>
              <a:ext cx="11"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3" name="Freeform 44"/>
            <p:cNvSpPr>
              <a:spLocks/>
            </p:cNvSpPr>
            <p:nvPr userDrawn="1"/>
          </p:nvSpPr>
          <p:spPr bwMode="auto">
            <a:xfrm>
              <a:off x="4164" y="4111"/>
              <a:ext cx="31" cy="4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4" name="Freeform 45"/>
            <p:cNvSpPr>
              <a:spLocks/>
            </p:cNvSpPr>
            <p:nvPr userDrawn="1"/>
          </p:nvSpPr>
          <p:spPr bwMode="auto">
            <a:xfrm>
              <a:off x="4206" y="4111"/>
              <a:ext cx="35" cy="4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5" name="Freeform 46"/>
            <p:cNvSpPr>
              <a:spLocks noEditPoints="1"/>
            </p:cNvSpPr>
            <p:nvPr userDrawn="1"/>
          </p:nvSpPr>
          <p:spPr bwMode="auto">
            <a:xfrm>
              <a:off x="3692" y="4194"/>
              <a:ext cx="26" cy="39"/>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6" name="Freeform 47"/>
            <p:cNvSpPr>
              <a:spLocks/>
            </p:cNvSpPr>
            <p:nvPr userDrawn="1"/>
          </p:nvSpPr>
          <p:spPr bwMode="auto">
            <a:xfrm>
              <a:off x="3740" y="4194"/>
              <a:ext cx="24" cy="39"/>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7" name="Freeform 48"/>
            <p:cNvSpPr>
              <a:spLocks/>
            </p:cNvSpPr>
            <p:nvPr userDrawn="1"/>
          </p:nvSpPr>
          <p:spPr bwMode="auto">
            <a:xfrm>
              <a:off x="3783" y="4194"/>
              <a:ext cx="27" cy="39"/>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8" name="Freeform 49"/>
            <p:cNvSpPr>
              <a:spLocks/>
            </p:cNvSpPr>
            <p:nvPr userDrawn="1"/>
          </p:nvSpPr>
          <p:spPr bwMode="auto">
            <a:xfrm>
              <a:off x="3832" y="4194"/>
              <a:ext cx="35" cy="39"/>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9" name="Freeform 50"/>
            <p:cNvSpPr>
              <a:spLocks noEditPoints="1"/>
            </p:cNvSpPr>
            <p:nvPr userDrawn="1"/>
          </p:nvSpPr>
          <p:spPr bwMode="auto">
            <a:xfrm>
              <a:off x="3885" y="4194"/>
              <a:ext cx="31" cy="39"/>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0" name="Freeform 51"/>
            <p:cNvSpPr>
              <a:spLocks noEditPoints="1"/>
            </p:cNvSpPr>
            <p:nvPr userDrawn="1"/>
          </p:nvSpPr>
          <p:spPr bwMode="auto">
            <a:xfrm>
              <a:off x="3935" y="4194"/>
              <a:ext cx="27" cy="39"/>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1" name="Freeform 52"/>
            <p:cNvSpPr>
              <a:spLocks/>
            </p:cNvSpPr>
            <p:nvPr userDrawn="1"/>
          </p:nvSpPr>
          <p:spPr bwMode="auto">
            <a:xfrm>
              <a:off x="3983" y="4194"/>
              <a:ext cx="27" cy="39"/>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2" name="Freeform 53"/>
            <p:cNvSpPr>
              <a:spLocks/>
            </p:cNvSpPr>
            <p:nvPr userDrawn="1"/>
          </p:nvSpPr>
          <p:spPr bwMode="auto">
            <a:xfrm>
              <a:off x="3832" y="3731"/>
              <a:ext cx="132" cy="259"/>
            </a:xfrm>
            <a:custGeom>
              <a:avLst/>
              <a:gdLst>
                <a:gd name="T0" fmla="*/ 77 w 77"/>
                <a:gd name="T1" fmla="*/ 123 h 151"/>
                <a:gd name="T2" fmla="*/ 61 w 77"/>
                <a:gd name="T3" fmla="*/ 115 h 151"/>
                <a:gd name="T4" fmla="*/ 46 w 77"/>
                <a:gd name="T5" fmla="*/ 52 h 151"/>
                <a:gd name="T6" fmla="*/ 54 w 77"/>
                <a:gd name="T7" fmla="*/ 0 h 151"/>
                <a:gd name="T8" fmla="*/ 53 w 77"/>
                <a:gd name="T9" fmla="*/ 0 h 151"/>
                <a:gd name="T10" fmla="*/ 30 w 77"/>
                <a:gd name="T11" fmla="*/ 57 h 151"/>
                <a:gd name="T12" fmla="*/ 45 w 77"/>
                <a:gd name="T13" fmla="*/ 151 h 151"/>
                <a:gd name="T14" fmla="*/ 77 w 77"/>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151">
                  <a:moveTo>
                    <a:pt x="77" y="123"/>
                  </a:moveTo>
                  <a:cubicBezTo>
                    <a:pt x="73" y="121"/>
                    <a:pt x="68" y="119"/>
                    <a:pt x="61" y="115"/>
                  </a:cubicBezTo>
                  <a:cubicBezTo>
                    <a:pt x="40" y="103"/>
                    <a:pt x="34" y="84"/>
                    <a:pt x="46" y="52"/>
                  </a:cubicBezTo>
                  <a:cubicBezTo>
                    <a:pt x="52" y="33"/>
                    <a:pt x="56" y="17"/>
                    <a:pt x="54" y="0"/>
                  </a:cubicBezTo>
                  <a:cubicBezTo>
                    <a:pt x="54" y="0"/>
                    <a:pt x="53" y="0"/>
                    <a:pt x="53" y="0"/>
                  </a:cubicBezTo>
                  <a:cubicBezTo>
                    <a:pt x="52" y="21"/>
                    <a:pt x="44" y="34"/>
                    <a:pt x="30" y="57"/>
                  </a:cubicBezTo>
                  <a:cubicBezTo>
                    <a:pt x="0" y="105"/>
                    <a:pt x="31" y="140"/>
                    <a:pt x="45" y="151"/>
                  </a:cubicBezTo>
                  <a:cubicBezTo>
                    <a:pt x="58" y="144"/>
                    <a:pt x="69" y="135"/>
                    <a:pt x="77" y="123"/>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3" name="Freeform 54"/>
            <p:cNvSpPr>
              <a:spLocks/>
            </p:cNvSpPr>
            <p:nvPr userDrawn="1"/>
          </p:nvSpPr>
          <p:spPr bwMode="auto">
            <a:xfrm>
              <a:off x="3755" y="3724"/>
              <a:ext cx="159" cy="281"/>
            </a:xfrm>
            <a:custGeom>
              <a:avLst/>
              <a:gdLst>
                <a:gd name="T0" fmla="*/ 61 w 93"/>
                <a:gd name="T1" fmla="*/ 59 h 164"/>
                <a:gd name="T2" fmla="*/ 93 w 93"/>
                <a:gd name="T3" fmla="*/ 1 h 164"/>
                <a:gd name="T4" fmla="*/ 93 w 93"/>
                <a:gd name="T5" fmla="*/ 0 h 164"/>
                <a:gd name="T6" fmla="*/ 39 w 93"/>
                <a:gd name="T7" fmla="*/ 58 h 164"/>
                <a:gd name="T8" fmla="*/ 12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2" y="19"/>
                    <a:pt x="93" y="1"/>
                  </a:cubicBezTo>
                  <a:cubicBezTo>
                    <a:pt x="93" y="0"/>
                    <a:pt x="93" y="0"/>
                    <a:pt x="93" y="0"/>
                  </a:cubicBezTo>
                  <a:cubicBezTo>
                    <a:pt x="87" y="23"/>
                    <a:pt x="74" y="34"/>
                    <a:pt x="39" y="58"/>
                  </a:cubicBezTo>
                  <a:cubicBezTo>
                    <a:pt x="0" y="83"/>
                    <a:pt x="2" y="127"/>
                    <a:pt x="12" y="154"/>
                  </a:cubicBezTo>
                  <a:cubicBezTo>
                    <a:pt x="24" y="160"/>
                    <a:pt x="37" y="164"/>
                    <a:pt x="51" y="164"/>
                  </a:cubicBezTo>
                  <a:cubicBezTo>
                    <a:pt x="54" y="164"/>
                    <a:pt x="57" y="164"/>
                    <a:pt x="60" y="163"/>
                  </a:cubicBezTo>
                  <a:cubicBezTo>
                    <a:pt x="33" y="122"/>
                    <a:pt x="35" y="90"/>
                    <a:pt x="61" y="5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4" name="Freeform 55"/>
            <p:cNvSpPr>
              <a:spLocks/>
            </p:cNvSpPr>
            <p:nvPr userDrawn="1"/>
          </p:nvSpPr>
          <p:spPr bwMode="auto">
            <a:xfrm>
              <a:off x="3694" y="3721"/>
              <a:ext cx="212" cy="228"/>
            </a:xfrm>
            <a:custGeom>
              <a:avLst/>
              <a:gdLst>
                <a:gd name="T0" fmla="*/ 83 w 124"/>
                <a:gd name="T1" fmla="*/ 41 h 133"/>
                <a:gd name="T2" fmla="*/ 124 w 124"/>
                <a:gd name="T3" fmla="*/ 0 h 133"/>
                <a:gd name="T4" fmla="*/ 124 w 124"/>
                <a:gd name="T5" fmla="*/ 0 h 133"/>
                <a:gd name="T6" fmla="*/ 52 w 124"/>
                <a:gd name="T7" fmla="*/ 32 h 133"/>
                <a:gd name="T8" fmla="*/ 2 w 124"/>
                <a:gd name="T9" fmla="*/ 64 h 133"/>
                <a:gd name="T10" fmla="*/ 0 w 124"/>
                <a:gd name="T11" fmla="*/ 79 h 133"/>
                <a:gd name="T12" fmla="*/ 20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9" y="30"/>
                    <a:pt x="121" y="13"/>
                    <a:pt x="124" y="0"/>
                  </a:cubicBezTo>
                  <a:cubicBezTo>
                    <a:pt x="124" y="0"/>
                    <a:pt x="124" y="0"/>
                    <a:pt x="124" y="0"/>
                  </a:cubicBezTo>
                  <a:cubicBezTo>
                    <a:pt x="112" y="23"/>
                    <a:pt x="90" y="27"/>
                    <a:pt x="52" y="32"/>
                  </a:cubicBezTo>
                  <a:cubicBezTo>
                    <a:pt x="30" y="35"/>
                    <a:pt x="12" y="48"/>
                    <a:pt x="2" y="64"/>
                  </a:cubicBezTo>
                  <a:cubicBezTo>
                    <a:pt x="1" y="69"/>
                    <a:pt x="0" y="74"/>
                    <a:pt x="0" y="79"/>
                  </a:cubicBezTo>
                  <a:cubicBezTo>
                    <a:pt x="0" y="99"/>
                    <a:pt x="8" y="118"/>
                    <a:pt x="20" y="133"/>
                  </a:cubicBezTo>
                  <a:cubicBezTo>
                    <a:pt x="19" y="68"/>
                    <a:pt x="52" y="54"/>
                    <a:pt x="83" y="4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spTree>
    <p:extLst>
      <p:ext uri="{BB962C8B-B14F-4D97-AF65-F5344CB8AC3E}">
        <p14:creationId xmlns:p14="http://schemas.microsoft.com/office/powerpoint/2010/main" val="271715495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w. bullets">
    <p:spTree>
      <p:nvGrpSpPr>
        <p:cNvPr id="1" name=""/>
        <p:cNvGrpSpPr/>
        <p:nvPr/>
      </p:nvGrpSpPr>
      <p:grpSpPr>
        <a:xfrm>
          <a:off x="0" y="0"/>
          <a:ext cx="0" cy="0"/>
          <a:chOff x="0" y="0"/>
          <a:chExt cx="0" cy="0"/>
        </a:xfrm>
      </p:grpSpPr>
      <p:sp>
        <p:nvSpPr>
          <p:cNvPr id="4" name="Номер слайда 21"/>
          <p:cNvSpPr>
            <a:spLocks noGrp="1"/>
          </p:cNvSpPr>
          <p:nvPr>
            <p:ph type="sldNum" sz="quarter" idx="4"/>
          </p:nvPr>
        </p:nvSpPr>
        <p:spPr>
          <a:xfrm>
            <a:off x="11339887" y="593223"/>
            <a:ext cx="571468" cy="227164"/>
          </a:xfrm>
          <a:prstGeom prst="rect">
            <a:avLst/>
          </a:prstGeom>
          <a:noFill/>
        </p:spPr>
        <p:txBody>
          <a:bodyPr vert="horz" lIns="0" tIns="0" rIns="0" bIns="0" rtlCol="0" anchor="ctr"/>
          <a:lstStyle>
            <a:lvl1pPr algn="r">
              <a:defRPr sz="1000" b="1" i="0">
                <a:solidFill>
                  <a:schemeClr val="tx1">
                    <a:alpha val="70000"/>
                  </a:schemeClr>
                </a:solidFill>
                <a:latin typeface="+mn-lt"/>
                <a:ea typeface="Montserrat Medium" charset="0"/>
                <a:cs typeface="Montserrat Medium" charset="0"/>
              </a:defRPr>
            </a:lvl1pPr>
          </a:lstStyle>
          <a:p>
            <a:fld id="{D8D877B3-D348-4611-9BDB-C5374591D951}" type="slidenum">
              <a:rPr lang="en-US" smtClean="0"/>
              <a:pPr/>
              <a:t>‹#›</a:t>
            </a:fld>
            <a:endParaRPr lang="en-US" dirty="0"/>
          </a:p>
        </p:txBody>
      </p:sp>
      <p:sp>
        <p:nvSpPr>
          <p:cNvPr id="3" name="Title 4"/>
          <p:cNvSpPr>
            <a:spLocks noGrp="1"/>
          </p:cNvSpPr>
          <p:nvPr>
            <p:ph type="title" hasCustomPrompt="1"/>
          </p:nvPr>
        </p:nvSpPr>
        <p:spPr>
          <a:xfrm>
            <a:off x="587374" y="370290"/>
            <a:ext cx="5108575" cy="1474385"/>
          </a:xfrm>
        </p:spPr>
        <p:txBody>
          <a:bodyPr/>
          <a:lstStyle>
            <a:lvl1pPr>
              <a:defRPr sz="3600"/>
            </a:lvl1pPr>
          </a:lstStyle>
          <a:p>
            <a:r>
              <a:rPr lang="en-US" dirty="0"/>
              <a:t>CLICK TO EDIT TITLE</a:t>
            </a:r>
          </a:p>
        </p:txBody>
      </p:sp>
      <p:sp>
        <p:nvSpPr>
          <p:cNvPr id="5" name="Pladsholder til tekst 10"/>
          <p:cNvSpPr>
            <a:spLocks noGrp="1"/>
          </p:cNvSpPr>
          <p:nvPr>
            <p:ph type="body" sz="quarter" idx="12" hasCustomPrompt="1"/>
          </p:nvPr>
        </p:nvSpPr>
        <p:spPr>
          <a:xfrm>
            <a:off x="587375" y="2065337"/>
            <a:ext cx="10752512" cy="3703696"/>
          </a:xfrm>
        </p:spPr>
        <p:txBody>
          <a:bodyPr/>
          <a:lstStyle>
            <a:lvl1pPr marL="285750" indent="-285750">
              <a:buFontTx/>
              <a:buBlip>
                <a:blip r:embed="rId2"/>
              </a:buBlip>
              <a:defRPr/>
            </a:lvl1pPr>
          </a:lstStyle>
          <a:p>
            <a:pPr lvl="0"/>
            <a:r>
              <a:rPr lang="da-DK" dirty="0"/>
              <a:t>INSERT TEXT</a:t>
            </a:r>
          </a:p>
        </p:txBody>
      </p:sp>
    </p:spTree>
    <p:extLst>
      <p:ext uri="{BB962C8B-B14F-4D97-AF65-F5344CB8AC3E}">
        <p14:creationId xmlns:p14="http://schemas.microsoft.com/office/powerpoint/2010/main" val="26165203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Web + bullet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a:p>
        </p:txBody>
      </p:sp>
      <p:grpSp>
        <p:nvGrpSpPr>
          <p:cNvPr id="30" name="Gruppe 29"/>
          <p:cNvGrpSpPr/>
          <p:nvPr userDrawn="1"/>
        </p:nvGrpSpPr>
        <p:grpSpPr>
          <a:xfrm>
            <a:off x="0" y="657225"/>
            <a:ext cx="405154" cy="1182460"/>
            <a:chOff x="320675" y="2816225"/>
            <a:chExt cx="350838" cy="1023938"/>
          </a:xfrm>
          <a:solidFill>
            <a:schemeClr val="tx1"/>
          </a:solidFill>
        </p:grpSpPr>
        <p:sp>
          <p:nvSpPr>
            <p:cNvPr id="31" name="Freeform 53"/>
            <p:cNvSpPr>
              <a:spLocks/>
            </p:cNvSpPr>
            <p:nvPr userDrawn="1"/>
          </p:nvSpPr>
          <p:spPr bwMode="auto">
            <a:xfrm>
              <a:off x="608013" y="3778250"/>
              <a:ext cx="63500" cy="61913"/>
            </a:xfrm>
            <a:custGeom>
              <a:avLst/>
              <a:gdLst>
                <a:gd name="T0" fmla="*/ 19 w 19"/>
                <a:gd name="T1" fmla="*/ 0 h 19"/>
                <a:gd name="T2" fmla="*/ 19 w 19"/>
                <a:gd name="T3" fmla="*/ 4 h 19"/>
                <a:gd name="T4" fmla="*/ 3 w 19"/>
                <a:gd name="T5" fmla="*/ 19 h 19"/>
                <a:gd name="T6" fmla="*/ 0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2" name="Freeform 54"/>
            <p:cNvSpPr>
              <a:spLocks/>
            </p:cNvSpPr>
            <p:nvPr userDrawn="1"/>
          </p:nvSpPr>
          <p:spPr bwMode="auto">
            <a:xfrm>
              <a:off x="528638" y="3706813"/>
              <a:ext cx="142875" cy="133350"/>
            </a:xfrm>
            <a:custGeom>
              <a:avLst/>
              <a:gdLst>
                <a:gd name="T0" fmla="*/ 43 w 43"/>
                <a:gd name="T1" fmla="*/ 0 h 41"/>
                <a:gd name="T2" fmla="*/ 43 w 43"/>
                <a:gd name="T3" fmla="*/ 4 h 41"/>
                <a:gd name="T4" fmla="*/ 7 w 43"/>
                <a:gd name="T5" fmla="*/ 38 h 41"/>
                <a:gd name="T6" fmla="*/ 3 w 43"/>
                <a:gd name="T7" fmla="*/ 41 h 41"/>
                <a:gd name="T8" fmla="*/ 0 w 43"/>
                <a:gd name="T9" fmla="*/ 41 h 41"/>
                <a:gd name="T10" fmla="*/ 42 w 43"/>
                <a:gd name="T11" fmla="*/ 1 h 41"/>
                <a:gd name="T12" fmla="*/ 43 w 43"/>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3" h="41">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3" name="Freeform 55"/>
            <p:cNvSpPr>
              <a:spLocks/>
            </p:cNvSpPr>
            <p:nvPr userDrawn="1"/>
          </p:nvSpPr>
          <p:spPr bwMode="auto">
            <a:xfrm>
              <a:off x="431800" y="3636963"/>
              <a:ext cx="239713" cy="203200"/>
            </a:xfrm>
            <a:custGeom>
              <a:avLst/>
              <a:gdLst>
                <a:gd name="T0" fmla="*/ 72 w 72"/>
                <a:gd name="T1" fmla="*/ 0 h 62"/>
                <a:gd name="T2" fmla="*/ 72 w 72"/>
                <a:gd name="T3" fmla="*/ 3 h 62"/>
                <a:gd name="T4" fmla="*/ 35 w 72"/>
                <a:gd name="T5" fmla="*/ 37 h 62"/>
                <a:gd name="T6" fmla="*/ 4 w 72"/>
                <a:gd name="T7" fmla="*/ 62 h 62"/>
                <a:gd name="T8" fmla="*/ 0 w 72"/>
                <a:gd name="T9" fmla="*/ 62 h 62"/>
                <a:gd name="T10" fmla="*/ 7 w 72"/>
                <a:gd name="T11" fmla="*/ 58 h 62"/>
                <a:gd name="T12" fmla="*/ 70 w 72"/>
                <a:gd name="T13" fmla="*/ 2 h 62"/>
                <a:gd name="T14" fmla="*/ 72 w 72"/>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4" name="Freeform 56"/>
            <p:cNvSpPr>
              <a:spLocks/>
            </p:cNvSpPr>
            <p:nvPr userDrawn="1"/>
          </p:nvSpPr>
          <p:spPr bwMode="auto">
            <a:xfrm>
              <a:off x="320675" y="3568700"/>
              <a:ext cx="350838" cy="261938"/>
            </a:xfrm>
            <a:custGeom>
              <a:avLst/>
              <a:gdLst>
                <a:gd name="T0" fmla="*/ 105 w 105"/>
                <a:gd name="T1" fmla="*/ 0 h 80"/>
                <a:gd name="T2" fmla="*/ 105 w 105"/>
                <a:gd name="T3" fmla="*/ 3 h 80"/>
                <a:gd name="T4" fmla="*/ 67 w 105"/>
                <a:gd name="T5" fmla="*/ 37 h 80"/>
                <a:gd name="T6" fmla="*/ 0 w 105"/>
                <a:gd name="T7" fmla="*/ 80 h 80"/>
                <a:gd name="T8" fmla="*/ 0 w 105"/>
                <a:gd name="T9" fmla="*/ 77 h 80"/>
                <a:gd name="T10" fmla="*/ 39 w 105"/>
                <a:gd name="T11" fmla="*/ 57 h 80"/>
                <a:gd name="T12" fmla="*/ 102 w 105"/>
                <a:gd name="T13" fmla="*/ 3 h 80"/>
                <a:gd name="T14" fmla="*/ 105 w 105"/>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80">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5" name="Freeform 57"/>
            <p:cNvSpPr>
              <a:spLocks/>
            </p:cNvSpPr>
            <p:nvPr userDrawn="1"/>
          </p:nvSpPr>
          <p:spPr bwMode="auto">
            <a:xfrm>
              <a:off x="320675" y="3506788"/>
              <a:ext cx="350838" cy="249238"/>
            </a:xfrm>
            <a:custGeom>
              <a:avLst/>
              <a:gdLst>
                <a:gd name="T0" fmla="*/ 105 w 105"/>
                <a:gd name="T1" fmla="*/ 0 h 76"/>
                <a:gd name="T2" fmla="*/ 105 w 105"/>
                <a:gd name="T3" fmla="*/ 2 h 76"/>
                <a:gd name="T4" fmla="*/ 67 w 105"/>
                <a:gd name="T5" fmla="*/ 35 h 76"/>
                <a:gd name="T6" fmla="*/ 0 w 105"/>
                <a:gd name="T7" fmla="*/ 76 h 76"/>
                <a:gd name="T8" fmla="*/ 0 w 105"/>
                <a:gd name="T9" fmla="*/ 74 h 76"/>
                <a:gd name="T10" fmla="*/ 39 w 105"/>
                <a:gd name="T11" fmla="*/ 54 h 76"/>
                <a:gd name="T12" fmla="*/ 101 w 105"/>
                <a:gd name="T13" fmla="*/ 2 h 76"/>
                <a:gd name="T14" fmla="*/ 105 w 105"/>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6">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6" name="Freeform 58"/>
            <p:cNvSpPr>
              <a:spLocks/>
            </p:cNvSpPr>
            <p:nvPr userDrawn="1"/>
          </p:nvSpPr>
          <p:spPr bwMode="auto">
            <a:xfrm>
              <a:off x="320675" y="3441700"/>
              <a:ext cx="350838" cy="241300"/>
            </a:xfrm>
            <a:custGeom>
              <a:avLst/>
              <a:gdLst>
                <a:gd name="T0" fmla="*/ 105 w 105"/>
                <a:gd name="T1" fmla="*/ 0 h 74"/>
                <a:gd name="T2" fmla="*/ 105 w 105"/>
                <a:gd name="T3" fmla="*/ 3 h 74"/>
                <a:gd name="T4" fmla="*/ 67 w 105"/>
                <a:gd name="T5" fmla="*/ 34 h 74"/>
                <a:gd name="T6" fmla="*/ 0 w 105"/>
                <a:gd name="T7" fmla="*/ 74 h 74"/>
                <a:gd name="T8" fmla="*/ 0 w 105"/>
                <a:gd name="T9" fmla="*/ 72 h 74"/>
                <a:gd name="T10" fmla="*/ 39 w 105"/>
                <a:gd name="T11" fmla="*/ 52 h 74"/>
                <a:gd name="T12" fmla="*/ 101 w 105"/>
                <a:gd name="T13" fmla="*/ 3 h 74"/>
                <a:gd name="T14" fmla="*/ 105 w 10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4">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7" name="Freeform 59"/>
            <p:cNvSpPr>
              <a:spLocks/>
            </p:cNvSpPr>
            <p:nvPr userDrawn="1"/>
          </p:nvSpPr>
          <p:spPr bwMode="auto">
            <a:xfrm>
              <a:off x="320675" y="3382963"/>
              <a:ext cx="350838" cy="228600"/>
            </a:xfrm>
            <a:custGeom>
              <a:avLst/>
              <a:gdLst>
                <a:gd name="T0" fmla="*/ 105 w 105"/>
                <a:gd name="T1" fmla="*/ 0 h 70"/>
                <a:gd name="T2" fmla="*/ 105 w 105"/>
                <a:gd name="T3" fmla="*/ 2 h 70"/>
                <a:gd name="T4" fmla="*/ 67 w 105"/>
                <a:gd name="T5" fmla="*/ 32 h 70"/>
                <a:gd name="T6" fmla="*/ 0 w 105"/>
                <a:gd name="T7" fmla="*/ 70 h 70"/>
                <a:gd name="T8" fmla="*/ 0 w 105"/>
                <a:gd name="T9" fmla="*/ 68 h 70"/>
                <a:gd name="T10" fmla="*/ 40 w 105"/>
                <a:gd name="T11" fmla="*/ 50 h 70"/>
                <a:gd name="T12" fmla="*/ 102 w 105"/>
                <a:gd name="T13" fmla="*/ 2 h 70"/>
                <a:gd name="T14" fmla="*/ 105 w 10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0">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8" name="Freeform 60"/>
            <p:cNvSpPr>
              <a:spLocks/>
            </p:cNvSpPr>
            <p:nvPr userDrawn="1"/>
          </p:nvSpPr>
          <p:spPr bwMode="auto">
            <a:xfrm>
              <a:off x="320675" y="3324225"/>
              <a:ext cx="350838" cy="219075"/>
            </a:xfrm>
            <a:custGeom>
              <a:avLst/>
              <a:gdLst>
                <a:gd name="T0" fmla="*/ 105 w 105"/>
                <a:gd name="T1" fmla="*/ 0 h 67"/>
                <a:gd name="T2" fmla="*/ 105 w 105"/>
                <a:gd name="T3" fmla="*/ 2 h 67"/>
                <a:gd name="T4" fmla="*/ 68 w 105"/>
                <a:gd name="T5" fmla="*/ 31 h 67"/>
                <a:gd name="T6" fmla="*/ 0 w 105"/>
                <a:gd name="T7" fmla="*/ 67 h 67"/>
                <a:gd name="T8" fmla="*/ 0 w 105"/>
                <a:gd name="T9" fmla="*/ 65 h 67"/>
                <a:gd name="T10" fmla="*/ 41 w 105"/>
                <a:gd name="T11" fmla="*/ 47 h 67"/>
                <a:gd name="T12" fmla="*/ 102 w 105"/>
                <a:gd name="T13" fmla="*/ 2 h 67"/>
                <a:gd name="T14" fmla="*/ 105 w 105"/>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7">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9" name="Freeform 61"/>
            <p:cNvSpPr>
              <a:spLocks/>
            </p:cNvSpPr>
            <p:nvPr userDrawn="1"/>
          </p:nvSpPr>
          <p:spPr bwMode="auto">
            <a:xfrm>
              <a:off x="320675" y="3263900"/>
              <a:ext cx="350838" cy="212725"/>
            </a:xfrm>
            <a:custGeom>
              <a:avLst/>
              <a:gdLst>
                <a:gd name="T0" fmla="*/ 105 w 105"/>
                <a:gd name="T1" fmla="*/ 0 h 65"/>
                <a:gd name="T2" fmla="*/ 105 w 105"/>
                <a:gd name="T3" fmla="*/ 3 h 65"/>
                <a:gd name="T4" fmla="*/ 69 w 105"/>
                <a:gd name="T5" fmla="*/ 29 h 65"/>
                <a:gd name="T6" fmla="*/ 0 w 105"/>
                <a:gd name="T7" fmla="*/ 65 h 65"/>
                <a:gd name="T8" fmla="*/ 0 w 105"/>
                <a:gd name="T9" fmla="*/ 62 h 65"/>
                <a:gd name="T10" fmla="*/ 42 w 105"/>
                <a:gd name="T11" fmla="*/ 45 h 65"/>
                <a:gd name="T12" fmla="*/ 103 w 105"/>
                <a:gd name="T13" fmla="*/ 2 h 65"/>
                <a:gd name="T14" fmla="*/ 105 w 105"/>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0" name="Freeform 62"/>
            <p:cNvSpPr>
              <a:spLocks/>
            </p:cNvSpPr>
            <p:nvPr userDrawn="1"/>
          </p:nvSpPr>
          <p:spPr bwMode="auto">
            <a:xfrm>
              <a:off x="320675" y="3208338"/>
              <a:ext cx="350838" cy="200025"/>
            </a:xfrm>
            <a:custGeom>
              <a:avLst/>
              <a:gdLst>
                <a:gd name="T0" fmla="*/ 105 w 105"/>
                <a:gd name="T1" fmla="*/ 0 h 61"/>
                <a:gd name="T2" fmla="*/ 105 w 105"/>
                <a:gd name="T3" fmla="*/ 3 h 61"/>
                <a:gd name="T4" fmla="*/ 71 w 105"/>
                <a:gd name="T5" fmla="*/ 27 h 61"/>
                <a:gd name="T6" fmla="*/ 0 w 105"/>
                <a:gd name="T7" fmla="*/ 61 h 61"/>
                <a:gd name="T8" fmla="*/ 0 w 105"/>
                <a:gd name="T9" fmla="*/ 59 h 61"/>
                <a:gd name="T10" fmla="*/ 44 w 105"/>
                <a:gd name="T11" fmla="*/ 42 h 61"/>
                <a:gd name="T12" fmla="*/ 104 w 105"/>
                <a:gd name="T13" fmla="*/ 1 h 61"/>
                <a:gd name="T14" fmla="*/ 105 w 10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1">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1" name="Freeform 63"/>
            <p:cNvSpPr>
              <a:spLocks/>
            </p:cNvSpPr>
            <p:nvPr userDrawn="1"/>
          </p:nvSpPr>
          <p:spPr bwMode="auto">
            <a:xfrm>
              <a:off x="320675" y="3155950"/>
              <a:ext cx="350838" cy="190500"/>
            </a:xfrm>
            <a:custGeom>
              <a:avLst/>
              <a:gdLst>
                <a:gd name="T0" fmla="*/ 105 w 105"/>
                <a:gd name="T1" fmla="*/ 0 h 58"/>
                <a:gd name="T2" fmla="*/ 105 w 105"/>
                <a:gd name="T3" fmla="*/ 2 h 58"/>
                <a:gd name="T4" fmla="*/ 72 w 105"/>
                <a:gd name="T5" fmla="*/ 25 h 58"/>
                <a:gd name="T6" fmla="*/ 0 w 105"/>
                <a:gd name="T7" fmla="*/ 58 h 58"/>
                <a:gd name="T8" fmla="*/ 0 w 105"/>
                <a:gd name="T9" fmla="*/ 55 h 58"/>
                <a:gd name="T10" fmla="*/ 46 w 105"/>
                <a:gd name="T11" fmla="*/ 39 h 58"/>
                <a:gd name="T12" fmla="*/ 105 w 10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05" h="58">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2" name="Freeform 64"/>
            <p:cNvSpPr>
              <a:spLocks/>
            </p:cNvSpPr>
            <p:nvPr userDrawn="1"/>
          </p:nvSpPr>
          <p:spPr bwMode="auto">
            <a:xfrm>
              <a:off x="320675" y="3103563"/>
              <a:ext cx="350838" cy="177800"/>
            </a:xfrm>
            <a:custGeom>
              <a:avLst/>
              <a:gdLst>
                <a:gd name="T0" fmla="*/ 105 w 105"/>
                <a:gd name="T1" fmla="*/ 0 h 54"/>
                <a:gd name="T2" fmla="*/ 105 w 105"/>
                <a:gd name="T3" fmla="*/ 2 h 54"/>
                <a:gd name="T4" fmla="*/ 74 w 105"/>
                <a:gd name="T5" fmla="*/ 23 h 54"/>
                <a:gd name="T6" fmla="*/ 0 w 105"/>
                <a:gd name="T7" fmla="*/ 54 h 54"/>
                <a:gd name="T8" fmla="*/ 0 w 105"/>
                <a:gd name="T9" fmla="*/ 52 h 54"/>
                <a:gd name="T10" fmla="*/ 48 w 105"/>
                <a:gd name="T11" fmla="*/ 36 h 54"/>
                <a:gd name="T12" fmla="*/ 105 w 10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5" h="54">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3" name="Freeform 65"/>
            <p:cNvSpPr>
              <a:spLocks/>
            </p:cNvSpPr>
            <p:nvPr userDrawn="1"/>
          </p:nvSpPr>
          <p:spPr bwMode="auto">
            <a:xfrm>
              <a:off x="320675" y="3055938"/>
              <a:ext cx="350838" cy="163513"/>
            </a:xfrm>
            <a:custGeom>
              <a:avLst/>
              <a:gdLst>
                <a:gd name="T0" fmla="*/ 105 w 105"/>
                <a:gd name="T1" fmla="*/ 0 h 50"/>
                <a:gd name="T2" fmla="*/ 105 w 105"/>
                <a:gd name="T3" fmla="*/ 2 h 50"/>
                <a:gd name="T4" fmla="*/ 76 w 105"/>
                <a:gd name="T5" fmla="*/ 20 h 50"/>
                <a:gd name="T6" fmla="*/ 0 w 105"/>
                <a:gd name="T7" fmla="*/ 50 h 50"/>
                <a:gd name="T8" fmla="*/ 0 w 105"/>
                <a:gd name="T9" fmla="*/ 48 h 50"/>
                <a:gd name="T10" fmla="*/ 51 w 105"/>
                <a:gd name="T11" fmla="*/ 33 h 50"/>
                <a:gd name="T12" fmla="*/ 105 w 10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5" h="50">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4" name="Freeform 66"/>
            <p:cNvSpPr>
              <a:spLocks/>
            </p:cNvSpPr>
            <p:nvPr userDrawn="1"/>
          </p:nvSpPr>
          <p:spPr bwMode="auto">
            <a:xfrm>
              <a:off x="320675" y="3003550"/>
              <a:ext cx="350838" cy="152400"/>
            </a:xfrm>
            <a:custGeom>
              <a:avLst/>
              <a:gdLst>
                <a:gd name="T0" fmla="*/ 105 w 105"/>
                <a:gd name="T1" fmla="*/ 0 h 47"/>
                <a:gd name="T2" fmla="*/ 105 w 105"/>
                <a:gd name="T3" fmla="*/ 3 h 47"/>
                <a:gd name="T4" fmla="*/ 79 w 105"/>
                <a:gd name="T5" fmla="*/ 19 h 47"/>
                <a:gd name="T6" fmla="*/ 0 w 105"/>
                <a:gd name="T7" fmla="*/ 47 h 47"/>
                <a:gd name="T8" fmla="*/ 0 w 105"/>
                <a:gd name="T9" fmla="*/ 45 h 47"/>
                <a:gd name="T10" fmla="*/ 53 w 105"/>
                <a:gd name="T11" fmla="*/ 31 h 47"/>
                <a:gd name="T12" fmla="*/ 105 w 105"/>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05" h="47">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5" name="Freeform 67"/>
            <p:cNvSpPr>
              <a:spLocks/>
            </p:cNvSpPr>
            <p:nvPr userDrawn="1"/>
          </p:nvSpPr>
          <p:spPr bwMode="auto">
            <a:xfrm>
              <a:off x="320675" y="2957513"/>
              <a:ext cx="350838" cy="139700"/>
            </a:xfrm>
            <a:custGeom>
              <a:avLst/>
              <a:gdLst>
                <a:gd name="T0" fmla="*/ 105 w 105"/>
                <a:gd name="T1" fmla="*/ 0 h 43"/>
                <a:gd name="T2" fmla="*/ 105 w 105"/>
                <a:gd name="T3" fmla="*/ 2 h 43"/>
                <a:gd name="T4" fmla="*/ 82 w 105"/>
                <a:gd name="T5" fmla="*/ 16 h 43"/>
                <a:gd name="T6" fmla="*/ 0 w 105"/>
                <a:gd name="T7" fmla="*/ 43 h 43"/>
                <a:gd name="T8" fmla="*/ 0 w 105"/>
                <a:gd name="T9" fmla="*/ 40 h 43"/>
                <a:gd name="T10" fmla="*/ 56 w 105"/>
                <a:gd name="T11" fmla="*/ 27 h 43"/>
                <a:gd name="T12" fmla="*/ 105 w 10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05" h="43">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6" name="Freeform 68"/>
            <p:cNvSpPr>
              <a:spLocks/>
            </p:cNvSpPr>
            <p:nvPr userDrawn="1"/>
          </p:nvSpPr>
          <p:spPr bwMode="auto">
            <a:xfrm>
              <a:off x="320675" y="2911475"/>
              <a:ext cx="350838" cy="127000"/>
            </a:xfrm>
            <a:custGeom>
              <a:avLst/>
              <a:gdLst>
                <a:gd name="T0" fmla="*/ 105 w 105"/>
                <a:gd name="T1" fmla="*/ 0 h 39"/>
                <a:gd name="T2" fmla="*/ 105 w 105"/>
                <a:gd name="T3" fmla="*/ 2 h 39"/>
                <a:gd name="T4" fmla="*/ 85 w 105"/>
                <a:gd name="T5" fmla="*/ 13 h 39"/>
                <a:gd name="T6" fmla="*/ 0 w 105"/>
                <a:gd name="T7" fmla="*/ 39 h 39"/>
                <a:gd name="T8" fmla="*/ 0 w 105"/>
                <a:gd name="T9" fmla="*/ 36 h 39"/>
                <a:gd name="T10" fmla="*/ 60 w 105"/>
                <a:gd name="T11" fmla="*/ 24 h 39"/>
                <a:gd name="T12" fmla="*/ 105 w 10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5" h="39">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7" name="Freeform 69"/>
            <p:cNvSpPr>
              <a:spLocks/>
            </p:cNvSpPr>
            <p:nvPr userDrawn="1"/>
          </p:nvSpPr>
          <p:spPr bwMode="auto">
            <a:xfrm>
              <a:off x="320675" y="2865438"/>
              <a:ext cx="350838" cy="114300"/>
            </a:xfrm>
            <a:custGeom>
              <a:avLst/>
              <a:gdLst>
                <a:gd name="T0" fmla="*/ 105 w 105"/>
                <a:gd name="T1" fmla="*/ 0 h 35"/>
                <a:gd name="T2" fmla="*/ 105 w 105"/>
                <a:gd name="T3" fmla="*/ 2 h 35"/>
                <a:gd name="T4" fmla="*/ 88 w 105"/>
                <a:gd name="T5" fmla="*/ 11 h 35"/>
                <a:gd name="T6" fmla="*/ 0 w 105"/>
                <a:gd name="T7" fmla="*/ 34 h 35"/>
                <a:gd name="T8" fmla="*/ 0 w 105"/>
                <a:gd name="T9" fmla="*/ 32 h 35"/>
                <a:gd name="T10" fmla="*/ 63 w 105"/>
                <a:gd name="T11" fmla="*/ 21 h 35"/>
                <a:gd name="T12" fmla="*/ 105 w 10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05" h="3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8" name="Freeform 70"/>
            <p:cNvSpPr>
              <a:spLocks/>
            </p:cNvSpPr>
            <p:nvPr userDrawn="1"/>
          </p:nvSpPr>
          <p:spPr bwMode="auto">
            <a:xfrm>
              <a:off x="320675" y="2819400"/>
              <a:ext cx="350838" cy="107950"/>
            </a:xfrm>
            <a:custGeom>
              <a:avLst/>
              <a:gdLst>
                <a:gd name="T0" fmla="*/ 105 w 105"/>
                <a:gd name="T1" fmla="*/ 0 h 33"/>
                <a:gd name="T2" fmla="*/ 105 w 105"/>
                <a:gd name="T3" fmla="*/ 2 h 33"/>
                <a:gd name="T4" fmla="*/ 91 w 105"/>
                <a:gd name="T5" fmla="*/ 10 h 33"/>
                <a:gd name="T6" fmla="*/ 0 w 105"/>
                <a:gd name="T7" fmla="*/ 30 h 33"/>
                <a:gd name="T8" fmla="*/ 0 w 105"/>
                <a:gd name="T9" fmla="*/ 28 h 33"/>
                <a:gd name="T10" fmla="*/ 3 w 105"/>
                <a:gd name="T11" fmla="*/ 28 h 33"/>
                <a:gd name="T12" fmla="*/ 67 w 105"/>
                <a:gd name="T13" fmla="*/ 19 h 33"/>
                <a:gd name="T14" fmla="*/ 105 w 10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9" name="Freeform 71"/>
            <p:cNvSpPr>
              <a:spLocks/>
            </p:cNvSpPr>
            <p:nvPr userDrawn="1"/>
          </p:nvSpPr>
          <p:spPr bwMode="auto">
            <a:xfrm>
              <a:off x="320675" y="2816225"/>
              <a:ext cx="284163" cy="55563"/>
            </a:xfrm>
            <a:custGeom>
              <a:avLst/>
              <a:gdLst>
                <a:gd name="T0" fmla="*/ 85 w 85"/>
                <a:gd name="T1" fmla="*/ 0 h 17"/>
                <a:gd name="T2" fmla="*/ 0 w 85"/>
                <a:gd name="T3" fmla="*/ 14 h 17"/>
                <a:gd name="T4" fmla="*/ 0 w 85"/>
                <a:gd name="T5" fmla="*/ 11 h 17"/>
                <a:gd name="T6" fmla="*/ 8 w 85"/>
                <a:gd name="T7" fmla="*/ 12 h 17"/>
                <a:gd name="T8" fmla="*/ 71 w 85"/>
                <a:gd name="T9" fmla="*/ 4 h 17"/>
                <a:gd name="T10" fmla="*/ 80 w 85"/>
                <a:gd name="T11" fmla="*/ 0 h 17"/>
                <a:gd name="T12" fmla="*/ 85 w 8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85" h="17">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sp>
        <p:nvSpPr>
          <p:cNvPr id="26" name="Title 4"/>
          <p:cNvSpPr>
            <a:spLocks noGrp="1"/>
          </p:cNvSpPr>
          <p:nvPr>
            <p:ph type="title" hasCustomPrompt="1"/>
          </p:nvPr>
        </p:nvSpPr>
        <p:spPr>
          <a:xfrm>
            <a:off x="587375" y="370764"/>
            <a:ext cx="4516438" cy="1473911"/>
          </a:xfrm>
        </p:spPr>
        <p:txBody>
          <a:bodyPr/>
          <a:lstStyle>
            <a:lvl1pPr>
              <a:defRPr sz="3600"/>
            </a:lvl1pPr>
          </a:lstStyle>
          <a:p>
            <a:r>
              <a:rPr lang="en-US" dirty="0"/>
              <a:t>CLICK TO EDIT TITLE</a:t>
            </a:r>
          </a:p>
        </p:txBody>
      </p:sp>
      <p:pic>
        <p:nvPicPr>
          <p:cNvPr id="27" name="Billede 2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5670792" y="820387"/>
            <a:ext cx="6943368" cy="5825654"/>
          </a:xfrm>
          <a:prstGeom prst="rect">
            <a:avLst/>
          </a:prstGeom>
        </p:spPr>
      </p:pic>
      <p:sp>
        <p:nvSpPr>
          <p:cNvPr id="28" name="Picture Placeholder 4"/>
          <p:cNvSpPr>
            <a:spLocks noGrp="1"/>
          </p:cNvSpPr>
          <p:nvPr>
            <p:ph type="pic" sz="quarter" idx="11" hasCustomPrompt="1"/>
          </p:nvPr>
        </p:nvSpPr>
        <p:spPr>
          <a:xfrm>
            <a:off x="5953820" y="1240418"/>
            <a:ext cx="6238180" cy="3503032"/>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29" name="Pladsholder til tekst 10"/>
          <p:cNvSpPr>
            <a:spLocks noGrp="1"/>
          </p:cNvSpPr>
          <p:nvPr>
            <p:ph type="body" sz="quarter" idx="12" hasCustomPrompt="1"/>
          </p:nvPr>
        </p:nvSpPr>
        <p:spPr>
          <a:xfrm>
            <a:off x="587375" y="2065337"/>
            <a:ext cx="4516438" cy="3243263"/>
          </a:xfrm>
        </p:spPr>
        <p:txBody>
          <a:bodyPr/>
          <a:lstStyle>
            <a:lvl1pPr marL="285750" indent="-285750">
              <a:buFontTx/>
              <a:buBlip>
                <a:blip r:embed="rId3"/>
              </a:buBlip>
              <a:defRPr/>
            </a:lvl1pPr>
          </a:lstStyle>
          <a:p>
            <a:pPr lvl="0"/>
            <a:r>
              <a:rPr lang="da-DK" dirty="0"/>
              <a:t>INSERT TEXT</a:t>
            </a:r>
          </a:p>
        </p:txBody>
      </p:sp>
    </p:spTree>
    <p:extLst>
      <p:ext uri="{BB962C8B-B14F-4D97-AF65-F5344CB8AC3E}">
        <p14:creationId xmlns:p14="http://schemas.microsoft.com/office/powerpoint/2010/main" val="280332973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agram - Right">
    <p:spTree>
      <p:nvGrpSpPr>
        <p:cNvPr id="1" name=""/>
        <p:cNvGrpSpPr/>
        <p:nvPr/>
      </p:nvGrpSpPr>
      <p:grpSpPr>
        <a:xfrm>
          <a:off x="0" y="0"/>
          <a:ext cx="0" cy="0"/>
          <a:chOff x="0" y="0"/>
          <a:chExt cx="0" cy="0"/>
        </a:xfrm>
      </p:grpSpPr>
      <p:sp>
        <p:nvSpPr>
          <p:cNvPr id="5" name="Title 4"/>
          <p:cNvSpPr>
            <a:spLocks noGrp="1"/>
          </p:cNvSpPr>
          <p:nvPr>
            <p:ph type="title" hasCustomPrompt="1"/>
          </p:nvPr>
        </p:nvSpPr>
        <p:spPr>
          <a:xfrm>
            <a:off x="587374" y="367628"/>
            <a:ext cx="4886993" cy="1621619"/>
          </a:xfrm>
        </p:spPr>
        <p:txBody>
          <a:bodyPr/>
          <a:lstStyle>
            <a:lvl1pPr>
              <a:defRPr sz="3600"/>
            </a:lvl1pPr>
          </a:lstStyle>
          <a:p>
            <a:r>
              <a:rPr lang="en-US" dirty="0"/>
              <a:t>CLICK TO EDIT TITLE</a:t>
            </a:r>
          </a:p>
        </p:txBody>
      </p:sp>
      <p:sp>
        <p:nvSpPr>
          <p:cNvPr id="11" name="Pladsholder til diagram 10"/>
          <p:cNvSpPr>
            <a:spLocks noGrp="1"/>
          </p:cNvSpPr>
          <p:nvPr>
            <p:ph type="chart" sz="quarter" idx="12"/>
          </p:nvPr>
        </p:nvSpPr>
        <p:spPr>
          <a:xfrm>
            <a:off x="6096000" y="2262579"/>
            <a:ext cx="5524500" cy="3572737"/>
          </a:xfrm>
        </p:spPr>
        <p:txBody>
          <a:bodyPr/>
          <a:lstStyle/>
          <a:p>
            <a:r>
              <a:rPr lang="en-US"/>
              <a:t>Click icon to add chart</a:t>
            </a:r>
            <a:endParaRPr lang="da-DK"/>
          </a:p>
        </p:txBody>
      </p:sp>
      <p:sp>
        <p:nvSpPr>
          <p:cNvPr id="13" name="Pladsholder til tekst 12"/>
          <p:cNvSpPr>
            <a:spLocks noGrp="1"/>
          </p:cNvSpPr>
          <p:nvPr>
            <p:ph type="body" sz="quarter" idx="13" hasCustomPrompt="1"/>
          </p:nvPr>
        </p:nvSpPr>
        <p:spPr>
          <a:xfrm>
            <a:off x="587375" y="2262579"/>
            <a:ext cx="4886992" cy="3572737"/>
          </a:xfrm>
        </p:spPr>
        <p:txBody>
          <a:bodyPr>
            <a:normAutofit/>
          </a:bodyPr>
          <a:lstStyle>
            <a:lvl2pPr marL="285750" indent="-285750">
              <a:buFontTx/>
              <a:buBlip>
                <a:blip r:embed="rId2"/>
              </a:buBlip>
              <a:defRPr sz="1600" baseline="0"/>
            </a:lvl2pPr>
          </a:lstStyle>
          <a:p>
            <a:pPr lvl="1"/>
            <a:r>
              <a:rPr lang="da-DK" dirty="0"/>
              <a:t>INSERT TEXT</a:t>
            </a:r>
          </a:p>
        </p:txBody>
      </p:sp>
      <p:sp>
        <p:nvSpPr>
          <p:cNvPr id="6" name="Номер слайда 21"/>
          <p:cNvSpPr>
            <a:spLocks noGrp="1"/>
          </p:cNvSpPr>
          <p:nvPr>
            <p:ph type="sldNum" sz="quarter" idx="4"/>
          </p:nvPr>
        </p:nvSpPr>
        <p:spPr>
          <a:xfrm>
            <a:off x="11339887" y="593223"/>
            <a:ext cx="571468" cy="227164"/>
          </a:xfrm>
          <a:prstGeom prst="rect">
            <a:avLst/>
          </a:prstGeom>
          <a:noFill/>
        </p:spPr>
        <p:txBody>
          <a:bodyPr vert="horz" lIns="0" tIns="0" rIns="0" bIns="0" rtlCol="0" anchor="ctr"/>
          <a:lstStyle>
            <a:lvl1pPr algn="r">
              <a:defRPr sz="1000" b="1" i="0">
                <a:solidFill>
                  <a:schemeClr val="tx1">
                    <a:alpha val="70000"/>
                  </a:schemeClr>
                </a:solidFill>
                <a:latin typeface="+mn-lt"/>
                <a:ea typeface="Montserrat Medium" charset="0"/>
                <a:cs typeface="Montserrat Medium" charset="0"/>
              </a:defRPr>
            </a:lvl1pPr>
          </a:lstStyle>
          <a:p>
            <a:fld id="{D8D877B3-D348-4611-9BDB-C5374591D951}" type="slidenum">
              <a:rPr lang="en-US" smtClean="0"/>
              <a:pPr/>
              <a:t>‹#›</a:t>
            </a:fld>
            <a:endParaRPr lang="en-US" dirty="0"/>
          </a:p>
        </p:txBody>
      </p:sp>
    </p:spTree>
    <p:extLst>
      <p:ext uri="{BB962C8B-B14F-4D97-AF65-F5344CB8AC3E}">
        <p14:creationId xmlns:p14="http://schemas.microsoft.com/office/powerpoint/2010/main" val="31322873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Presentation ">
    <p:spTree>
      <p:nvGrpSpPr>
        <p:cNvPr id="1" name=""/>
        <p:cNvGrpSpPr/>
        <p:nvPr/>
      </p:nvGrpSpPr>
      <p:grpSpPr>
        <a:xfrm>
          <a:off x="0" y="0"/>
          <a:ext cx="0" cy="0"/>
          <a:chOff x="0" y="0"/>
          <a:chExt cx="0" cy="0"/>
        </a:xfrm>
      </p:grpSpPr>
      <p:sp>
        <p:nvSpPr>
          <p:cNvPr id="4" name="Picture Placeholder 4"/>
          <p:cNvSpPr>
            <a:spLocks noGrp="1"/>
          </p:cNvSpPr>
          <p:nvPr>
            <p:ph type="pic" sz="quarter" idx="11" hasCustomPrompt="1"/>
          </p:nvPr>
        </p:nvSpPr>
        <p:spPr>
          <a:xfrm>
            <a:off x="0" y="0"/>
            <a:ext cx="12192000"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5" name="Title 4"/>
          <p:cNvSpPr>
            <a:spLocks noGrp="1"/>
          </p:cNvSpPr>
          <p:nvPr>
            <p:ph type="title" hasCustomPrompt="1"/>
          </p:nvPr>
        </p:nvSpPr>
        <p:spPr>
          <a:xfrm>
            <a:off x="2441575" y="2676493"/>
            <a:ext cx="7341129" cy="1036319"/>
          </a:xfrm>
          <a:solidFill>
            <a:schemeClr val="bg1"/>
          </a:solidFill>
        </p:spPr>
        <p:txBody>
          <a:bodyPr tIns="108000"/>
          <a:lstStyle>
            <a:lvl1pPr algn="ctr">
              <a:defRPr sz="2800" baseline="0">
                <a:solidFill>
                  <a:schemeClr val="tx1"/>
                </a:solidFill>
              </a:defRPr>
            </a:lvl1pPr>
          </a:lstStyle>
          <a:p>
            <a:r>
              <a:rPr lang="en-US" dirty="0"/>
              <a:t>AALBORG UNIVERSITY</a:t>
            </a:r>
            <a:br>
              <a:rPr lang="en-US" dirty="0"/>
            </a:br>
            <a:r>
              <a:rPr lang="en-US" dirty="0"/>
              <a:t>HEADLINE</a:t>
            </a:r>
          </a:p>
        </p:txBody>
      </p:sp>
      <p:sp>
        <p:nvSpPr>
          <p:cNvPr id="3" name="Pladsholder til tekst 2"/>
          <p:cNvSpPr>
            <a:spLocks noGrp="1"/>
          </p:cNvSpPr>
          <p:nvPr>
            <p:ph type="body" sz="quarter" idx="12" hasCustomPrompt="1"/>
          </p:nvPr>
        </p:nvSpPr>
        <p:spPr>
          <a:xfrm>
            <a:off x="2441575" y="3827463"/>
            <a:ext cx="7341129" cy="412750"/>
          </a:xfrm>
          <a:solidFill>
            <a:schemeClr val="bg1"/>
          </a:solidFill>
        </p:spPr>
        <p:txBody>
          <a:bodyPr>
            <a:noAutofit/>
          </a:bodyPr>
          <a:lstStyle>
            <a:lvl1pPr marL="0" indent="0" algn="ctr">
              <a:buFontTx/>
              <a:buNone/>
              <a:defRPr sz="1800" spc="300" baseline="0"/>
            </a:lvl1pPr>
          </a:lstStyle>
          <a:p>
            <a:pPr lvl="0"/>
            <a:r>
              <a:rPr lang="da-DK" dirty="0"/>
              <a:t>BY NAVN NAVNESEN</a:t>
            </a:r>
          </a:p>
        </p:txBody>
      </p:sp>
      <p:grpSp>
        <p:nvGrpSpPr>
          <p:cNvPr id="72" name="Group 4"/>
          <p:cNvGrpSpPr>
            <a:grpSpLocks noChangeAspect="1"/>
          </p:cNvGrpSpPr>
          <p:nvPr userDrawn="1"/>
        </p:nvGrpSpPr>
        <p:grpSpPr bwMode="auto">
          <a:xfrm>
            <a:off x="5492750" y="5903913"/>
            <a:ext cx="1236663" cy="815975"/>
            <a:chOff x="3460" y="3719"/>
            <a:chExt cx="779" cy="514"/>
          </a:xfrm>
        </p:grpSpPr>
        <p:sp>
          <p:nvSpPr>
            <p:cNvPr id="73" name="AutoShape 3"/>
            <p:cNvSpPr>
              <a:spLocks noChangeAspect="1" noChangeArrowheads="1" noTextEdit="1"/>
            </p:cNvSpPr>
            <p:nvPr userDrawn="1"/>
          </p:nvSpPr>
          <p:spPr bwMode="auto">
            <a:xfrm>
              <a:off x="3460" y="3719"/>
              <a:ext cx="779" cy="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4" name="Freeform 5"/>
            <p:cNvSpPr>
              <a:spLocks noEditPoints="1"/>
            </p:cNvSpPr>
            <p:nvPr userDrawn="1"/>
          </p:nvSpPr>
          <p:spPr bwMode="auto">
            <a:xfrm>
              <a:off x="3458" y="4111"/>
              <a:ext cx="38" cy="4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5" name="Freeform 6"/>
            <p:cNvSpPr>
              <a:spLocks noEditPoints="1"/>
            </p:cNvSpPr>
            <p:nvPr userDrawn="1"/>
          </p:nvSpPr>
          <p:spPr bwMode="auto">
            <a:xfrm>
              <a:off x="3509" y="4111"/>
              <a:ext cx="38" cy="4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6" name="Freeform 7"/>
            <p:cNvSpPr>
              <a:spLocks/>
            </p:cNvSpPr>
            <p:nvPr userDrawn="1"/>
          </p:nvSpPr>
          <p:spPr bwMode="auto">
            <a:xfrm>
              <a:off x="3562" y="4111"/>
              <a:ext cx="28" cy="4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7" name="Freeform 8"/>
            <p:cNvSpPr>
              <a:spLocks noEditPoints="1"/>
            </p:cNvSpPr>
            <p:nvPr userDrawn="1"/>
          </p:nvSpPr>
          <p:spPr bwMode="auto">
            <a:xfrm>
              <a:off x="3607" y="4111"/>
              <a:ext cx="29" cy="4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8" name="Freeform 9"/>
            <p:cNvSpPr>
              <a:spLocks noEditPoints="1"/>
            </p:cNvSpPr>
            <p:nvPr userDrawn="1"/>
          </p:nvSpPr>
          <p:spPr bwMode="auto">
            <a:xfrm>
              <a:off x="3653" y="4111"/>
              <a:ext cx="32" cy="41"/>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9" name="Freeform 10"/>
            <p:cNvSpPr>
              <a:spLocks noEditPoints="1"/>
            </p:cNvSpPr>
            <p:nvPr userDrawn="1"/>
          </p:nvSpPr>
          <p:spPr bwMode="auto">
            <a:xfrm>
              <a:off x="3703" y="4111"/>
              <a:ext cx="30" cy="4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0" name="Freeform 11"/>
            <p:cNvSpPr>
              <a:spLocks/>
            </p:cNvSpPr>
            <p:nvPr userDrawn="1"/>
          </p:nvSpPr>
          <p:spPr bwMode="auto">
            <a:xfrm>
              <a:off x="3749" y="4111"/>
              <a:ext cx="32" cy="41"/>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1" name="Freeform 12"/>
            <p:cNvSpPr>
              <a:spLocks/>
            </p:cNvSpPr>
            <p:nvPr userDrawn="1"/>
          </p:nvSpPr>
          <p:spPr bwMode="auto">
            <a:xfrm>
              <a:off x="3824" y="4111"/>
              <a:ext cx="31" cy="41"/>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2" name="Freeform 13"/>
            <p:cNvSpPr>
              <a:spLocks/>
            </p:cNvSpPr>
            <p:nvPr userDrawn="1"/>
          </p:nvSpPr>
          <p:spPr bwMode="auto">
            <a:xfrm>
              <a:off x="3872" y="4111"/>
              <a:ext cx="32" cy="4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3" name="Freeform 14"/>
            <p:cNvSpPr>
              <a:spLocks/>
            </p:cNvSpPr>
            <p:nvPr userDrawn="1"/>
          </p:nvSpPr>
          <p:spPr bwMode="auto">
            <a:xfrm>
              <a:off x="3921" y="4111"/>
              <a:ext cx="10"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4" name="Freeform 15"/>
            <p:cNvSpPr>
              <a:spLocks/>
            </p:cNvSpPr>
            <p:nvPr userDrawn="1"/>
          </p:nvSpPr>
          <p:spPr bwMode="auto">
            <a:xfrm>
              <a:off x="3947" y="4111"/>
              <a:ext cx="36" cy="4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5" name="Freeform 16"/>
            <p:cNvSpPr>
              <a:spLocks/>
            </p:cNvSpPr>
            <p:nvPr userDrawn="1"/>
          </p:nvSpPr>
          <p:spPr bwMode="auto">
            <a:xfrm>
              <a:off x="3998" y="4111"/>
              <a:ext cx="27" cy="4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6" name="Freeform 17"/>
            <p:cNvSpPr>
              <a:spLocks noEditPoints="1"/>
            </p:cNvSpPr>
            <p:nvPr userDrawn="1"/>
          </p:nvSpPr>
          <p:spPr bwMode="auto">
            <a:xfrm>
              <a:off x="4042" y="4111"/>
              <a:ext cx="33" cy="4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7" name="Freeform 18"/>
            <p:cNvSpPr>
              <a:spLocks/>
            </p:cNvSpPr>
            <p:nvPr userDrawn="1"/>
          </p:nvSpPr>
          <p:spPr bwMode="auto">
            <a:xfrm>
              <a:off x="4089" y="4111"/>
              <a:ext cx="32" cy="41"/>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8" name="Freeform 19"/>
            <p:cNvSpPr>
              <a:spLocks/>
            </p:cNvSpPr>
            <p:nvPr userDrawn="1"/>
          </p:nvSpPr>
          <p:spPr bwMode="auto">
            <a:xfrm>
              <a:off x="4136" y="4111"/>
              <a:ext cx="11"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9" name="Freeform 20"/>
            <p:cNvSpPr>
              <a:spLocks/>
            </p:cNvSpPr>
            <p:nvPr userDrawn="1"/>
          </p:nvSpPr>
          <p:spPr bwMode="auto">
            <a:xfrm>
              <a:off x="4164" y="4111"/>
              <a:ext cx="31" cy="4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0" name="Freeform 21"/>
            <p:cNvSpPr>
              <a:spLocks/>
            </p:cNvSpPr>
            <p:nvPr userDrawn="1"/>
          </p:nvSpPr>
          <p:spPr bwMode="auto">
            <a:xfrm>
              <a:off x="4206" y="4111"/>
              <a:ext cx="35" cy="4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1" name="Freeform 22"/>
            <p:cNvSpPr>
              <a:spLocks noEditPoints="1"/>
            </p:cNvSpPr>
            <p:nvPr userDrawn="1"/>
          </p:nvSpPr>
          <p:spPr bwMode="auto">
            <a:xfrm>
              <a:off x="3692" y="4194"/>
              <a:ext cx="26" cy="39"/>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2" name="Freeform 23"/>
            <p:cNvSpPr>
              <a:spLocks/>
            </p:cNvSpPr>
            <p:nvPr userDrawn="1"/>
          </p:nvSpPr>
          <p:spPr bwMode="auto">
            <a:xfrm>
              <a:off x="3740" y="4194"/>
              <a:ext cx="24" cy="39"/>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3" name="Freeform 24"/>
            <p:cNvSpPr>
              <a:spLocks/>
            </p:cNvSpPr>
            <p:nvPr userDrawn="1"/>
          </p:nvSpPr>
          <p:spPr bwMode="auto">
            <a:xfrm>
              <a:off x="3783" y="4194"/>
              <a:ext cx="27" cy="39"/>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4" name="Freeform 25"/>
            <p:cNvSpPr>
              <a:spLocks/>
            </p:cNvSpPr>
            <p:nvPr userDrawn="1"/>
          </p:nvSpPr>
          <p:spPr bwMode="auto">
            <a:xfrm>
              <a:off x="3832" y="4194"/>
              <a:ext cx="35" cy="39"/>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5" name="Freeform 26"/>
            <p:cNvSpPr>
              <a:spLocks noEditPoints="1"/>
            </p:cNvSpPr>
            <p:nvPr userDrawn="1"/>
          </p:nvSpPr>
          <p:spPr bwMode="auto">
            <a:xfrm>
              <a:off x="3885" y="4194"/>
              <a:ext cx="31" cy="39"/>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6" name="Freeform 27"/>
            <p:cNvSpPr>
              <a:spLocks noEditPoints="1"/>
            </p:cNvSpPr>
            <p:nvPr userDrawn="1"/>
          </p:nvSpPr>
          <p:spPr bwMode="auto">
            <a:xfrm>
              <a:off x="3935" y="4194"/>
              <a:ext cx="27" cy="39"/>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7" name="Freeform 28"/>
            <p:cNvSpPr>
              <a:spLocks/>
            </p:cNvSpPr>
            <p:nvPr userDrawn="1"/>
          </p:nvSpPr>
          <p:spPr bwMode="auto">
            <a:xfrm>
              <a:off x="3983" y="4194"/>
              <a:ext cx="27" cy="39"/>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8" name="Freeform 29"/>
            <p:cNvSpPr>
              <a:spLocks noEditPoints="1"/>
            </p:cNvSpPr>
            <p:nvPr userDrawn="1"/>
          </p:nvSpPr>
          <p:spPr bwMode="auto">
            <a:xfrm>
              <a:off x="3458" y="4111"/>
              <a:ext cx="38" cy="4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9" name="Freeform 30"/>
            <p:cNvSpPr>
              <a:spLocks noEditPoints="1"/>
            </p:cNvSpPr>
            <p:nvPr userDrawn="1"/>
          </p:nvSpPr>
          <p:spPr bwMode="auto">
            <a:xfrm>
              <a:off x="3509" y="4111"/>
              <a:ext cx="38" cy="4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0" name="Freeform 31"/>
            <p:cNvSpPr>
              <a:spLocks/>
            </p:cNvSpPr>
            <p:nvPr userDrawn="1"/>
          </p:nvSpPr>
          <p:spPr bwMode="auto">
            <a:xfrm>
              <a:off x="3562" y="4111"/>
              <a:ext cx="28" cy="4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1" name="Freeform 32"/>
            <p:cNvSpPr>
              <a:spLocks noEditPoints="1"/>
            </p:cNvSpPr>
            <p:nvPr userDrawn="1"/>
          </p:nvSpPr>
          <p:spPr bwMode="auto">
            <a:xfrm>
              <a:off x="3607" y="4111"/>
              <a:ext cx="29" cy="4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2" name="Freeform 33"/>
            <p:cNvSpPr>
              <a:spLocks noEditPoints="1"/>
            </p:cNvSpPr>
            <p:nvPr userDrawn="1"/>
          </p:nvSpPr>
          <p:spPr bwMode="auto">
            <a:xfrm>
              <a:off x="3653" y="4111"/>
              <a:ext cx="32" cy="41"/>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3" name="Freeform 34"/>
            <p:cNvSpPr>
              <a:spLocks noEditPoints="1"/>
            </p:cNvSpPr>
            <p:nvPr userDrawn="1"/>
          </p:nvSpPr>
          <p:spPr bwMode="auto">
            <a:xfrm>
              <a:off x="3703" y="4111"/>
              <a:ext cx="30" cy="4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4" name="Freeform 35"/>
            <p:cNvSpPr>
              <a:spLocks/>
            </p:cNvSpPr>
            <p:nvPr userDrawn="1"/>
          </p:nvSpPr>
          <p:spPr bwMode="auto">
            <a:xfrm>
              <a:off x="3749" y="4111"/>
              <a:ext cx="32" cy="41"/>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5" name="Freeform 36"/>
            <p:cNvSpPr>
              <a:spLocks/>
            </p:cNvSpPr>
            <p:nvPr userDrawn="1"/>
          </p:nvSpPr>
          <p:spPr bwMode="auto">
            <a:xfrm>
              <a:off x="3824" y="4111"/>
              <a:ext cx="31" cy="41"/>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6" name="Freeform 37"/>
            <p:cNvSpPr>
              <a:spLocks/>
            </p:cNvSpPr>
            <p:nvPr userDrawn="1"/>
          </p:nvSpPr>
          <p:spPr bwMode="auto">
            <a:xfrm>
              <a:off x="3872" y="4111"/>
              <a:ext cx="32" cy="4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7" name="Freeform 38"/>
            <p:cNvSpPr>
              <a:spLocks/>
            </p:cNvSpPr>
            <p:nvPr userDrawn="1"/>
          </p:nvSpPr>
          <p:spPr bwMode="auto">
            <a:xfrm>
              <a:off x="3921" y="4111"/>
              <a:ext cx="10"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8" name="Freeform 39"/>
            <p:cNvSpPr>
              <a:spLocks/>
            </p:cNvSpPr>
            <p:nvPr userDrawn="1"/>
          </p:nvSpPr>
          <p:spPr bwMode="auto">
            <a:xfrm>
              <a:off x="3947" y="4111"/>
              <a:ext cx="36" cy="4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9" name="Freeform 40"/>
            <p:cNvSpPr>
              <a:spLocks/>
            </p:cNvSpPr>
            <p:nvPr userDrawn="1"/>
          </p:nvSpPr>
          <p:spPr bwMode="auto">
            <a:xfrm>
              <a:off x="3998" y="4111"/>
              <a:ext cx="27" cy="4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0" name="Freeform 41"/>
            <p:cNvSpPr>
              <a:spLocks noEditPoints="1"/>
            </p:cNvSpPr>
            <p:nvPr userDrawn="1"/>
          </p:nvSpPr>
          <p:spPr bwMode="auto">
            <a:xfrm>
              <a:off x="4042" y="4111"/>
              <a:ext cx="33" cy="4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1" name="Freeform 42"/>
            <p:cNvSpPr>
              <a:spLocks/>
            </p:cNvSpPr>
            <p:nvPr userDrawn="1"/>
          </p:nvSpPr>
          <p:spPr bwMode="auto">
            <a:xfrm>
              <a:off x="4089" y="4111"/>
              <a:ext cx="32" cy="41"/>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2" name="Freeform 43"/>
            <p:cNvSpPr>
              <a:spLocks/>
            </p:cNvSpPr>
            <p:nvPr userDrawn="1"/>
          </p:nvSpPr>
          <p:spPr bwMode="auto">
            <a:xfrm>
              <a:off x="4136" y="4111"/>
              <a:ext cx="11"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3" name="Freeform 44"/>
            <p:cNvSpPr>
              <a:spLocks/>
            </p:cNvSpPr>
            <p:nvPr userDrawn="1"/>
          </p:nvSpPr>
          <p:spPr bwMode="auto">
            <a:xfrm>
              <a:off x="4164" y="4111"/>
              <a:ext cx="31" cy="4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4" name="Freeform 45"/>
            <p:cNvSpPr>
              <a:spLocks/>
            </p:cNvSpPr>
            <p:nvPr userDrawn="1"/>
          </p:nvSpPr>
          <p:spPr bwMode="auto">
            <a:xfrm>
              <a:off x="4206" y="4111"/>
              <a:ext cx="35" cy="4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5" name="Freeform 46"/>
            <p:cNvSpPr>
              <a:spLocks noEditPoints="1"/>
            </p:cNvSpPr>
            <p:nvPr userDrawn="1"/>
          </p:nvSpPr>
          <p:spPr bwMode="auto">
            <a:xfrm>
              <a:off x="3692" y="4194"/>
              <a:ext cx="26" cy="39"/>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6" name="Freeform 47"/>
            <p:cNvSpPr>
              <a:spLocks/>
            </p:cNvSpPr>
            <p:nvPr userDrawn="1"/>
          </p:nvSpPr>
          <p:spPr bwMode="auto">
            <a:xfrm>
              <a:off x="3740" y="4194"/>
              <a:ext cx="24" cy="39"/>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7" name="Freeform 48"/>
            <p:cNvSpPr>
              <a:spLocks/>
            </p:cNvSpPr>
            <p:nvPr userDrawn="1"/>
          </p:nvSpPr>
          <p:spPr bwMode="auto">
            <a:xfrm>
              <a:off x="3783" y="4194"/>
              <a:ext cx="27" cy="39"/>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8" name="Freeform 49"/>
            <p:cNvSpPr>
              <a:spLocks/>
            </p:cNvSpPr>
            <p:nvPr userDrawn="1"/>
          </p:nvSpPr>
          <p:spPr bwMode="auto">
            <a:xfrm>
              <a:off x="3832" y="4194"/>
              <a:ext cx="35" cy="39"/>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9" name="Freeform 50"/>
            <p:cNvSpPr>
              <a:spLocks noEditPoints="1"/>
            </p:cNvSpPr>
            <p:nvPr userDrawn="1"/>
          </p:nvSpPr>
          <p:spPr bwMode="auto">
            <a:xfrm>
              <a:off x="3885" y="4194"/>
              <a:ext cx="31" cy="39"/>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0" name="Freeform 51"/>
            <p:cNvSpPr>
              <a:spLocks noEditPoints="1"/>
            </p:cNvSpPr>
            <p:nvPr userDrawn="1"/>
          </p:nvSpPr>
          <p:spPr bwMode="auto">
            <a:xfrm>
              <a:off x="3935" y="4194"/>
              <a:ext cx="27" cy="39"/>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1" name="Freeform 52"/>
            <p:cNvSpPr>
              <a:spLocks/>
            </p:cNvSpPr>
            <p:nvPr userDrawn="1"/>
          </p:nvSpPr>
          <p:spPr bwMode="auto">
            <a:xfrm>
              <a:off x="3983" y="4194"/>
              <a:ext cx="27" cy="39"/>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2" name="Freeform 53"/>
            <p:cNvSpPr>
              <a:spLocks/>
            </p:cNvSpPr>
            <p:nvPr userDrawn="1"/>
          </p:nvSpPr>
          <p:spPr bwMode="auto">
            <a:xfrm>
              <a:off x="3832" y="3731"/>
              <a:ext cx="132" cy="259"/>
            </a:xfrm>
            <a:custGeom>
              <a:avLst/>
              <a:gdLst>
                <a:gd name="T0" fmla="*/ 77 w 77"/>
                <a:gd name="T1" fmla="*/ 123 h 151"/>
                <a:gd name="T2" fmla="*/ 61 w 77"/>
                <a:gd name="T3" fmla="*/ 115 h 151"/>
                <a:gd name="T4" fmla="*/ 46 w 77"/>
                <a:gd name="T5" fmla="*/ 52 h 151"/>
                <a:gd name="T6" fmla="*/ 54 w 77"/>
                <a:gd name="T7" fmla="*/ 0 h 151"/>
                <a:gd name="T8" fmla="*/ 53 w 77"/>
                <a:gd name="T9" fmla="*/ 0 h 151"/>
                <a:gd name="T10" fmla="*/ 30 w 77"/>
                <a:gd name="T11" fmla="*/ 57 h 151"/>
                <a:gd name="T12" fmla="*/ 45 w 77"/>
                <a:gd name="T13" fmla="*/ 151 h 151"/>
                <a:gd name="T14" fmla="*/ 77 w 77"/>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151">
                  <a:moveTo>
                    <a:pt x="77" y="123"/>
                  </a:moveTo>
                  <a:cubicBezTo>
                    <a:pt x="73" y="121"/>
                    <a:pt x="68" y="119"/>
                    <a:pt x="61" y="115"/>
                  </a:cubicBezTo>
                  <a:cubicBezTo>
                    <a:pt x="40" y="103"/>
                    <a:pt x="34" y="84"/>
                    <a:pt x="46" y="52"/>
                  </a:cubicBezTo>
                  <a:cubicBezTo>
                    <a:pt x="52" y="33"/>
                    <a:pt x="56" y="17"/>
                    <a:pt x="54" y="0"/>
                  </a:cubicBezTo>
                  <a:cubicBezTo>
                    <a:pt x="54" y="0"/>
                    <a:pt x="53" y="0"/>
                    <a:pt x="53" y="0"/>
                  </a:cubicBezTo>
                  <a:cubicBezTo>
                    <a:pt x="52" y="21"/>
                    <a:pt x="44" y="34"/>
                    <a:pt x="30" y="57"/>
                  </a:cubicBezTo>
                  <a:cubicBezTo>
                    <a:pt x="0" y="105"/>
                    <a:pt x="31" y="140"/>
                    <a:pt x="45" y="151"/>
                  </a:cubicBezTo>
                  <a:cubicBezTo>
                    <a:pt x="58" y="144"/>
                    <a:pt x="69" y="135"/>
                    <a:pt x="77" y="123"/>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3" name="Freeform 54"/>
            <p:cNvSpPr>
              <a:spLocks/>
            </p:cNvSpPr>
            <p:nvPr userDrawn="1"/>
          </p:nvSpPr>
          <p:spPr bwMode="auto">
            <a:xfrm>
              <a:off x="3755" y="3724"/>
              <a:ext cx="159" cy="281"/>
            </a:xfrm>
            <a:custGeom>
              <a:avLst/>
              <a:gdLst>
                <a:gd name="T0" fmla="*/ 61 w 93"/>
                <a:gd name="T1" fmla="*/ 59 h 164"/>
                <a:gd name="T2" fmla="*/ 93 w 93"/>
                <a:gd name="T3" fmla="*/ 1 h 164"/>
                <a:gd name="T4" fmla="*/ 93 w 93"/>
                <a:gd name="T5" fmla="*/ 0 h 164"/>
                <a:gd name="T6" fmla="*/ 39 w 93"/>
                <a:gd name="T7" fmla="*/ 58 h 164"/>
                <a:gd name="T8" fmla="*/ 12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2" y="19"/>
                    <a:pt x="93" y="1"/>
                  </a:cubicBezTo>
                  <a:cubicBezTo>
                    <a:pt x="93" y="0"/>
                    <a:pt x="93" y="0"/>
                    <a:pt x="93" y="0"/>
                  </a:cubicBezTo>
                  <a:cubicBezTo>
                    <a:pt x="87" y="23"/>
                    <a:pt x="74" y="34"/>
                    <a:pt x="39" y="58"/>
                  </a:cubicBezTo>
                  <a:cubicBezTo>
                    <a:pt x="0" y="83"/>
                    <a:pt x="2" y="127"/>
                    <a:pt x="12" y="154"/>
                  </a:cubicBezTo>
                  <a:cubicBezTo>
                    <a:pt x="24" y="160"/>
                    <a:pt x="37" y="164"/>
                    <a:pt x="51" y="164"/>
                  </a:cubicBezTo>
                  <a:cubicBezTo>
                    <a:pt x="54" y="164"/>
                    <a:pt x="57" y="164"/>
                    <a:pt x="60" y="163"/>
                  </a:cubicBezTo>
                  <a:cubicBezTo>
                    <a:pt x="33" y="122"/>
                    <a:pt x="35" y="90"/>
                    <a:pt x="61" y="5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4" name="Freeform 55"/>
            <p:cNvSpPr>
              <a:spLocks/>
            </p:cNvSpPr>
            <p:nvPr userDrawn="1"/>
          </p:nvSpPr>
          <p:spPr bwMode="auto">
            <a:xfrm>
              <a:off x="3694" y="3721"/>
              <a:ext cx="212" cy="228"/>
            </a:xfrm>
            <a:custGeom>
              <a:avLst/>
              <a:gdLst>
                <a:gd name="T0" fmla="*/ 83 w 124"/>
                <a:gd name="T1" fmla="*/ 41 h 133"/>
                <a:gd name="T2" fmla="*/ 124 w 124"/>
                <a:gd name="T3" fmla="*/ 0 h 133"/>
                <a:gd name="T4" fmla="*/ 124 w 124"/>
                <a:gd name="T5" fmla="*/ 0 h 133"/>
                <a:gd name="T6" fmla="*/ 52 w 124"/>
                <a:gd name="T7" fmla="*/ 32 h 133"/>
                <a:gd name="T8" fmla="*/ 2 w 124"/>
                <a:gd name="T9" fmla="*/ 64 h 133"/>
                <a:gd name="T10" fmla="*/ 0 w 124"/>
                <a:gd name="T11" fmla="*/ 79 h 133"/>
                <a:gd name="T12" fmla="*/ 20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9" y="30"/>
                    <a:pt x="121" y="13"/>
                    <a:pt x="124" y="0"/>
                  </a:cubicBezTo>
                  <a:cubicBezTo>
                    <a:pt x="124" y="0"/>
                    <a:pt x="124" y="0"/>
                    <a:pt x="124" y="0"/>
                  </a:cubicBezTo>
                  <a:cubicBezTo>
                    <a:pt x="112" y="23"/>
                    <a:pt x="90" y="27"/>
                    <a:pt x="52" y="32"/>
                  </a:cubicBezTo>
                  <a:cubicBezTo>
                    <a:pt x="30" y="35"/>
                    <a:pt x="12" y="48"/>
                    <a:pt x="2" y="64"/>
                  </a:cubicBezTo>
                  <a:cubicBezTo>
                    <a:pt x="1" y="69"/>
                    <a:pt x="0" y="74"/>
                    <a:pt x="0" y="79"/>
                  </a:cubicBezTo>
                  <a:cubicBezTo>
                    <a:pt x="0" y="99"/>
                    <a:pt x="8" y="118"/>
                    <a:pt x="20" y="133"/>
                  </a:cubicBezTo>
                  <a:cubicBezTo>
                    <a:pt x="19" y="68"/>
                    <a:pt x="52" y="54"/>
                    <a:pt x="83" y="4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 x Picture right + bullets">
    <p:spTree>
      <p:nvGrpSpPr>
        <p:cNvPr id="1" name=""/>
        <p:cNvGrpSpPr/>
        <p:nvPr/>
      </p:nvGrpSpPr>
      <p:grpSpPr>
        <a:xfrm>
          <a:off x="0" y="0"/>
          <a:ext cx="0" cy="0"/>
          <a:chOff x="0" y="0"/>
          <a:chExt cx="0" cy="0"/>
        </a:xfrm>
      </p:grpSpPr>
      <p:sp>
        <p:nvSpPr>
          <p:cNvPr id="6" name="Picture Placeholder 4"/>
          <p:cNvSpPr>
            <a:spLocks noGrp="1"/>
          </p:cNvSpPr>
          <p:nvPr>
            <p:ph type="pic" sz="quarter" idx="11" hasCustomPrompt="1"/>
          </p:nvPr>
        </p:nvSpPr>
        <p:spPr>
          <a:xfrm>
            <a:off x="7438768" y="0"/>
            <a:ext cx="4753232"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a:p>
        </p:txBody>
      </p:sp>
      <p:sp>
        <p:nvSpPr>
          <p:cNvPr id="5" name="Title 4"/>
          <p:cNvSpPr>
            <a:spLocks noGrp="1"/>
          </p:cNvSpPr>
          <p:nvPr>
            <p:ph type="title" hasCustomPrompt="1"/>
          </p:nvPr>
        </p:nvSpPr>
        <p:spPr>
          <a:xfrm>
            <a:off x="587374" y="359273"/>
            <a:ext cx="4490445" cy="1621619"/>
          </a:xfrm>
        </p:spPr>
        <p:txBody>
          <a:bodyPr/>
          <a:lstStyle>
            <a:lvl1pPr>
              <a:defRPr sz="3600"/>
            </a:lvl1pPr>
          </a:lstStyle>
          <a:p>
            <a:r>
              <a:rPr lang="en-US" dirty="0"/>
              <a:t>CLICK TO EDIT TITLE</a:t>
            </a:r>
          </a:p>
        </p:txBody>
      </p:sp>
      <p:sp>
        <p:nvSpPr>
          <p:cNvPr id="4" name="Pladsholder til tekst 3"/>
          <p:cNvSpPr>
            <a:spLocks noGrp="1"/>
          </p:cNvSpPr>
          <p:nvPr>
            <p:ph type="body" sz="quarter" idx="12" hasCustomPrompt="1"/>
          </p:nvPr>
        </p:nvSpPr>
        <p:spPr>
          <a:xfrm>
            <a:off x="587375" y="2143359"/>
            <a:ext cx="4490445" cy="3752115"/>
          </a:xfrm>
        </p:spPr>
        <p:txBody>
          <a:bodyPr/>
          <a:lstStyle>
            <a:lvl1pPr marL="285750" indent="-285750">
              <a:lnSpc>
                <a:spcPct val="100000"/>
              </a:lnSpc>
              <a:spcBef>
                <a:spcPts val="600"/>
              </a:spcBef>
              <a:buFontTx/>
              <a:buBlip>
                <a:blip r:embed="rId2"/>
              </a:buBlip>
              <a:defRPr sz="1600" baseline="0"/>
            </a:lvl1pPr>
          </a:lstStyle>
          <a:p>
            <a:pPr lvl="0"/>
            <a:r>
              <a:rPr lang="da-DK" dirty="0" err="1"/>
              <a:t>Insert</a:t>
            </a:r>
            <a:r>
              <a:rPr lang="da-DK" dirty="0"/>
              <a:t> </a:t>
            </a:r>
            <a:r>
              <a:rPr lang="da-DK" dirty="0" err="1"/>
              <a:t>bullets</a:t>
            </a:r>
            <a:endParaRPr lang="da-DK" dirty="0"/>
          </a:p>
          <a:p>
            <a:pPr lvl="0"/>
            <a:endParaRPr lang="da-DK" dirty="0"/>
          </a:p>
          <a:p>
            <a:pPr lvl="0"/>
            <a:endParaRPr lang="da-DK" dirty="0"/>
          </a:p>
        </p:txBody>
      </p:sp>
    </p:spTree>
    <p:extLst>
      <p:ext uri="{BB962C8B-B14F-4D97-AF65-F5344CB8AC3E}">
        <p14:creationId xmlns:p14="http://schemas.microsoft.com/office/powerpoint/2010/main" val="85976039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ig picture lef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a:p>
        </p:txBody>
      </p:sp>
      <p:sp>
        <p:nvSpPr>
          <p:cNvPr id="5" name="Picture Placeholder 4"/>
          <p:cNvSpPr>
            <a:spLocks noGrp="1"/>
          </p:cNvSpPr>
          <p:nvPr>
            <p:ph type="pic" sz="quarter" idx="11" hasCustomPrompt="1"/>
          </p:nvPr>
        </p:nvSpPr>
        <p:spPr>
          <a:xfrm>
            <a:off x="-1" y="0"/>
            <a:ext cx="7427914"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6" name="Title 4"/>
          <p:cNvSpPr>
            <a:spLocks noGrp="1"/>
          </p:cNvSpPr>
          <p:nvPr>
            <p:ph type="title" hasCustomPrompt="1"/>
          </p:nvPr>
        </p:nvSpPr>
        <p:spPr>
          <a:xfrm>
            <a:off x="8031879" y="957753"/>
            <a:ext cx="3588621" cy="1272251"/>
          </a:xfrm>
        </p:spPr>
        <p:txBody>
          <a:bodyPr/>
          <a:lstStyle>
            <a:lvl1pPr>
              <a:defRPr sz="3600"/>
            </a:lvl1pPr>
          </a:lstStyle>
          <a:p>
            <a:r>
              <a:rPr lang="en-US" dirty="0"/>
              <a:t>CLICK TO EDIT TITLE</a:t>
            </a:r>
          </a:p>
        </p:txBody>
      </p:sp>
      <p:sp>
        <p:nvSpPr>
          <p:cNvPr id="7" name="Pladsholder til tekst 3"/>
          <p:cNvSpPr>
            <a:spLocks noGrp="1"/>
          </p:cNvSpPr>
          <p:nvPr>
            <p:ph type="body" sz="quarter" idx="12" hasCustomPrompt="1"/>
          </p:nvPr>
        </p:nvSpPr>
        <p:spPr>
          <a:xfrm>
            <a:off x="8031879" y="2584598"/>
            <a:ext cx="3588621" cy="3500008"/>
          </a:xfrm>
        </p:spPr>
        <p:txBody>
          <a:bodyPr/>
          <a:lstStyle>
            <a:lvl1pPr marL="285750" indent="-285750">
              <a:lnSpc>
                <a:spcPct val="100000"/>
              </a:lnSpc>
              <a:spcBef>
                <a:spcPts val="600"/>
              </a:spcBef>
              <a:buFontTx/>
              <a:buBlip>
                <a:blip r:embed="rId2"/>
              </a:buBlip>
              <a:defRPr sz="1600" baseline="0"/>
            </a:lvl1pPr>
          </a:lstStyle>
          <a:p>
            <a:pPr lvl="0"/>
            <a:r>
              <a:rPr lang="da-DK" dirty="0" err="1"/>
              <a:t>Insert</a:t>
            </a:r>
            <a:r>
              <a:rPr lang="da-DK" dirty="0"/>
              <a:t> </a:t>
            </a:r>
            <a:r>
              <a:rPr lang="da-DK" dirty="0" err="1"/>
              <a:t>bullets</a:t>
            </a:r>
            <a:endParaRPr lang="da-DK" dirty="0"/>
          </a:p>
          <a:p>
            <a:pPr lvl="0"/>
            <a:endParaRPr lang="da-DK" dirty="0"/>
          </a:p>
          <a:p>
            <a:pPr lvl="0"/>
            <a:endParaRPr lang="da-DK" dirty="0"/>
          </a:p>
        </p:txBody>
      </p:sp>
      <p:grpSp>
        <p:nvGrpSpPr>
          <p:cNvPr id="8" name="Gruppe 7"/>
          <p:cNvGrpSpPr/>
          <p:nvPr userDrawn="1"/>
        </p:nvGrpSpPr>
        <p:grpSpPr>
          <a:xfrm>
            <a:off x="7427913" y="1288619"/>
            <a:ext cx="405154" cy="1182460"/>
            <a:chOff x="320675" y="2816225"/>
            <a:chExt cx="350838" cy="1023938"/>
          </a:xfrm>
          <a:solidFill>
            <a:schemeClr val="tx1"/>
          </a:solidFill>
        </p:grpSpPr>
        <p:sp>
          <p:nvSpPr>
            <p:cNvPr id="9" name="Freeform 53"/>
            <p:cNvSpPr>
              <a:spLocks/>
            </p:cNvSpPr>
            <p:nvPr userDrawn="1"/>
          </p:nvSpPr>
          <p:spPr bwMode="auto">
            <a:xfrm>
              <a:off x="608013" y="3778250"/>
              <a:ext cx="63500" cy="61913"/>
            </a:xfrm>
            <a:custGeom>
              <a:avLst/>
              <a:gdLst>
                <a:gd name="T0" fmla="*/ 19 w 19"/>
                <a:gd name="T1" fmla="*/ 0 h 19"/>
                <a:gd name="T2" fmla="*/ 19 w 19"/>
                <a:gd name="T3" fmla="*/ 4 h 19"/>
                <a:gd name="T4" fmla="*/ 3 w 19"/>
                <a:gd name="T5" fmla="*/ 19 h 19"/>
                <a:gd name="T6" fmla="*/ 0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 name="Freeform 54"/>
            <p:cNvSpPr>
              <a:spLocks/>
            </p:cNvSpPr>
            <p:nvPr userDrawn="1"/>
          </p:nvSpPr>
          <p:spPr bwMode="auto">
            <a:xfrm>
              <a:off x="528638" y="3706813"/>
              <a:ext cx="142875" cy="133350"/>
            </a:xfrm>
            <a:custGeom>
              <a:avLst/>
              <a:gdLst>
                <a:gd name="T0" fmla="*/ 43 w 43"/>
                <a:gd name="T1" fmla="*/ 0 h 41"/>
                <a:gd name="T2" fmla="*/ 43 w 43"/>
                <a:gd name="T3" fmla="*/ 4 h 41"/>
                <a:gd name="T4" fmla="*/ 7 w 43"/>
                <a:gd name="T5" fmla="*/ 38 h 41"/>
                <a:gd name="T6" fmla="*/ 3 w 43"/>
                <a:gd name="T7" fmla="*/ 41 h 41"/>
                <a:gd name="T8" fmla="*/ 0 w 43"/>
                <a:gd name="T9" fmla="*/ 41 h 41"/>
                <a:gd name="T10" fmla="*/ 42 w 43"/>
                <a:gd name="T11" fmla="*/ 1 h 41"/>
                <a:gd name="T12" fmla="*/ 43 w 43"/>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3" h="41">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 name="Freeform 55"/>
            <p:cNvSpPr>
              <a:spLocks/>
            </p:cNvSpPr>
            <p:nvPr userDrawn="1"/>
          </p:nvSpPr>
          <p:spPr bwMode="auto">
            <a:xfrm>
              <a:off x="431800" y="3636963"/>
              <a:ext cx="239713" cy="203200"/>
            </a:xfrm>
            <a:custGeom>
              <a:avLst/>
              <a:gdLst>
                <a:gd name="T0" fmla="*/ 72 w 72"/>
                <a:gd name="T1" fmla="*/ 0 h 62"/>
                <a:gd name="T2" fmla="*/ 72 w 72"/>
                <a:gd name="T3" fmla="*/ 3 h 62"/>
                <a:gd name="T4" fmla="*/ 35 w 72"/>
                <a:gd name="T5" fmla="*/ 37 h 62"/>
                <a:gd name="T6" fmla="*/ 4 w 72"/>
                <a:gd name="T7" fmla="*/ 62 h 62"/>
                <a:gd name="T8" fmla="*/ 0 w 72"/>
                <a:gd name="T9" fmla="*/ 62 h 62"/>
                <a:gd name="T10" fmla="*/ 7 w 72"/>
                <a:gd name="T11" fmla="*/ 58 h 62"/>
                <a:gd name="T12" fmla="*/ 70 w 72"/>
                <a:gd name="T13" fmla="*/ 2 h 62"/>
                <a:gd name="T14" fmla="*/ 72 w 72"/>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 name="Freeform 56"/>
            <p:cNvSpPr>
              <a:spLocks/>
            </p:cNvSpPr>
            <p:nvPr userDrawn="1"/>
          </p:nvSpPr>
          <p:spPr bwMode="auto">
            <a:xfrm>
              <a:off x="320675" y="3568700"/>
              <a:ext cx="350838" cy="261938"/>
            </a:xfrm>
            <a:custGeom>
              <a:avLst/>
              <a:gdLst>
                <a:gd name="T0" fmla="*/ 105 w 105"/>
                <a:gd name="T1" fmla="*/ 0 h 80"/>
                <a:gd name="T2" fmla="*/ 105 w 105"/>
                <a:gd name="T3" fmla="*/ 3 h 80"/>
                <a:gd name="T4" fmla="*/ 67 w 105"/>
                <a:gd name="T5" fmla="*/ 37 h 80"/>
                <a:gd name="T6" fmla="*/ 0 w 105"/>
                <a:gd name="T7" fmla="*/ 80 h 80"/>
                <a:gd name="T8" fmla="*/ 0 w 105"/>
                <a:gd name="T9" fmla="*/ 77 h 80"/>
                <a:gd name="T10" fmla="*/ 39 w 105"/>
                <a:gd name="T11" fmla="*/ 57 h 80"/>
                <a:gd name="T12" fmla="*/ 102 w 105"/>
                <a:gd name="T13" fmla="*/ 3 h 80"/>
                <a:gd name="T14" fmla="*/ 105 w 105"/>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80">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3" name="Freeform 57"/>
            <p:cNvSpPr>
              <a:spLocks/>
            </p:cNvSpPr>
            <p:nvPr userDrawn="1"/>
          </p:nvSpPr>
          <p:spPr bwMode="auto">
            <a:xfrm>
              <a:off x="320675" y="3506788"/>
              <a:ext cx="350838" cy="249238"/>
            </a:xfrm>
            <a:custGeom>
              <a:avLst/>
              <a:gdLst>
                <a:gd name="T0" fmla="*/ 105 w 105"/>
                <a:gd name="T1" fmla="*/ 0 h 76"/>
                <a:gd name="T2" fmla="*/ 105 w 105"/>
                <a:gd name="T3" fmla="*/ 2 h 76"/>
                <a:gd name="T4" fmla="*/ 67 w 105"/>
                <a:gd name="T5" fmla="*/ 35 h 76"/>
                <a:gd name="T6" fmla="*/ 0 w 105"/>
                <a:gd name="T7" fmla="*/ 76 h 76"/>
                <a:gd name="T8" fmla="*/ 0 w 105"/>
                <a:gd name="T9" fmla="*/ 74 h 76"/>
                <a:gd name="T10" fmla="*/ 39 w 105"/>
                <a:gd name="T11" fmla="*/ 54 h 76"/>
                <a:gd name="T12" fmla="*/ 101 w 105"/>
                <a:gd name="T13" fmla="*/ 2 h 76"/>
                <a:gd name="T14" fmla="*/ 105 w 105"/>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6">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4" name="Freeform 58"/>
            <p:cNvSpPr>
              <a:spLocks/>
            </p:cNvSpPr>
            <p:nvPr userDrawn="1"/>
          </p:nvSpPr>
          <p:spPr bwMode="auto">
            <a:xfrm>
              <a:off x="320675" y="3441700"/>
              <a:ext cx="350838" cy="241300"/>
            </a:xfrm>
            <a:custGeom>
              <a:avLst/>
              <a:gdLst>
                <a:gd name="T0" fmla="*/ 105 w 105"/>
                <a:gd name="T1" fmla="*/ 0 h 74"/>
                <a:gd name="T2" fmla="*/ 105 w 105"/>
                <a:gd name="T3" fmla="*/ 3 h 74"/>
                <a:gd name="T4" fmla="*/ 67 w 105"/>
                <a:gd name="T5" fmla="*/ 34 h 74"/>
                <a:gd name="T6" fmla="*/ 0 w 105"/>
                <a:gd name="T7" fmla="*/ 74 h 74"/>
                <a:gd name="T8" fmla="*/ 0 w 105"/>
                <a:gd name="T9" fmla="*/ 72 h 74"/>
                <a:gd name="T10" fmla="*/ 39 w 105"/>
                <a:gd name="T11" fmla="*/ 52 h 74"/>
                <a:gd name="T12" fmla="*/ 101 w 105"/>
                <a:gd name="T13" fmla="*/ 3 h 74"/>
                <a:gd name="T14" fmla="*/ 105 w 10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4">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5" name="Freeform 59"/>
            <p:cNvSpPr>
              <a:spLocks/>
            </p:cNvSpPr>
            <p:nvPr userDrawn="1"/>
          </p:nvSpPr>
          <p:spPr bwMode="auto">
            <a:xfrm>
              <a:off x="320675" y="3382963"/>
              <a:ext cx="350838" cy="228600"/>
            </a:xfrm>
            <a:custGeom>
              <a:avLst/>
              <a:gdLst>
                <a:gd name="T0" fmla="*/ 105 w 105"/>
                <a:gd name="T1" fmla="*/ 0 h 70"/>
                <a:gd name="T2" fmla="*/ 105 w 105"/>
                <a:gd name="T3" fmla="*/ 2 h 70"/>
                <a:gd name="T4" fmla="*/ 67 w 105"/>
                <a:gd name="T5" fmla="*/ 32 h 70"/>
                <a:gd name="T6" fmla="*/ 0 w 105"/>
                <a:gd name="T7" fmla="*/ 70 h 70"/>
                <a:gd name="T8" fmla="*/ 0 w 105"/>
                <a:gd name="T9" fmla="*/ 68 h 70"/>
                <a:gd name="T10" fmla="*/ 40 w 105"/>
                <a:gd name="T11" fmla="*/ 50 h 70"/>
                <a:gd name="T12" fmla="*/ 102 w 105"/>
                <a:gd name="T13" fmla="*/ 2 h 70"/>
                <a:gd name="T14" fmla="*/ 105 w 10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0">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6" name="Freeform 60"/>
            <p:cNvSpPr>
              <a:spLocks/>
            </p:cNvSpPr>
            <p:nvPr userDrawn="1"/>
          </p:nvSpPr>
          <p:spPr bwMode="auto">
            <a:xfrm>
              <a:off x="320675" y="3324225"/>
              <a:ext cx="350838" cy="219075"/>
            </a:xfrm>
            <a:custGeom>
              <a:avLst/>
              <a:gdLst>
                <a:gd name="T0" fmla="*/ 105 w 105"/>
                <a:gd name="T1" fmla="*/ 0 h 67"/>
                <a:gd name="T2" fmla="*/ 105 w 105"/>
                <a:gd name="T3" fmla="*/ 2 h 67"/>
                <a:gd name="T4" fmla="*/ 68 w 105"/>
                <a:gd name="T5" fmla="*/ 31 h 67"/>
                <a:gd name="T6" fmla="*/ 0 w 105"/>
                <a:gd name="T7" fmla="*/ 67 h 67"/>
                <a:gd name="T8" fmla="*/ 0 w 105"/>
                <a:gd name="T9" fmla="*/ 65 h 67"/>
                <a:gd name="T10" fmla="*/ 41 w 105"/>
                <a:gd name="T11" fmla="*/ 47 h 67"/>
                <a:gd name="T12" fmla="*/ 102 w 105"/>
                <a:gd name="T13" fmla="*/ 2 h 67"/>
                <a:gd name="T14" fmla="*/ 105 w 105"/>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7">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7" name="Freeform 61"/>
            <p:cNvSpPr>
              <a:spLocks/>
            </p:cNvSpPr>
            <p:nvPr userDrawn="1"/>
          </p:nvSpPr>
          <p:spPr bwMode="auto">
            <a:xfrm>
              <a:off x="320675" y="3263900"/>
              <a:ext cx="350838" cy="212725"/>
            </a:xfrm>
            <a:custGeom>
              <a:avLst/>
              <a:gdLst>
                <a:gd name="T0" fmla="*/ 105 w 105"/>
                <a:gd name="T1" fmla="*/ 0 h 65"/>
                <a:gd name="T2" fmla="*/ 105 w 105"/>
                <a:gd name="T3" fmla="*/ 3 h 65"/>
                <a:gd name="T4" fmla="*/ 69 w 105"/>
                <a:gd name="T5" fmla="*/ 29 h 65"/>
                <a:gd name="T6" fmla="*/ 0 w 105"/>
                <a:gd name="T7" fmla="*/ 65 h 65"/>
                <a:gd name="T8" fmla="*/ 0 w 105"/>
                <a:gd name="T9" fmla="*/ 62 h 65"/>
                <a:gd name="T10" fmla="*/ 42 w 105"/>
                <a:gd name="T11" fmla="*/ 45 h 65"/>
                <a:gd name="T12" fmla="*/ 103 w 105"/>
                <a:gd name="T13" fmla="*/ 2 h 65"/>
                <a:gd name="T14" fmla="*/ 105 w 105"/>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8" name="Freeform 62"/>
            <p:cNvSpPr>
              <a:spLocks/>
            </p:cNvSpPr>
            <p:nvPr userDrawn="1"/>
          </p:nvSpPr>
          <p:spPr bwMode="auto">
            <a:xfrm>
              <a:off x="320675" y="3208338"/>
              <a:ext cx="350838" cy="200025"/>
            </a:xfrm>
            <a:custGeom>
              <a:avLst/>
              <a:gdLst>
                <a:gd name="T0" fmla="*/ 105 w 105"/>
                <a:gd name="T1" fmla="*/ 0 h 61"/>
                <a:gd name="T2" fmla="*/ 105 w 105"/>
                <a:gd name="T3" fmla="*/ 3 h 61"/>
                <a:gd name="T4" fmla="*/ 71 w 105"/>
                <a:gd name="T5" fmla="*/ 27 h 61"/>
                <a:gd name="T6" fmla="*/ 0 w 105"/>
                <a:gd name="T7" fmla="*/ 61 h 61"/>
                <a:gd name="T8" fmla="*/ 0 w 105"/>
                <a:gd name="T9" fmla="*/ 59 h 61"/>
                <a:gd name="T10" fmla="*/ 44 w 105"/>
                <a:gd name="T11" fmla="*/ 42 h 61"/>
                <a:gd name="T12" fmla="*/ 104 w 105"/>
                <a:gd name="T13" fmla="*/ 1 h 61"/>
                <a:gd name="T14" fmla="*/ 105 w 10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1">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9" name="Freeform 63"/>
            <p:cNvSpPr>
              <a:spLocks/>
            </p:cNvSpPr>
            <p:nvPr userDrawn="1"/>
          </p:nvSpPr>
          <p:spPr bwMode="auto">
            <a:xfrm>
              <a:off x="320675" y="3155950"/>
              <a:ext cx="350838" cy="190500"/>
            </a:xfrm>
            <a:custGeom>
              <a:avLst/>
              <a:gdLst>
                <a:gd name="T0" fmla="*/ 105 w 105"/>
                <a:gd name="T1" fmla="*/ 0 h 58"/>
                <a:gd name="T2" fmla="*/ 105 w 105"/>
                <a:gd name="T3" fmla="*/ 2 h 58"/>
                <a:gd name="T4" fmla="*/ 72 w 105"/>
                <a:gd name="T5" fmla="*/ 25 h 58"/>
                <a:gd name="T6" fmla="*/ 0 w 105"/>
                <a:gd name="T7" fmla="*/ 58 h 58"/>
                <a:gd name="T8" fmla="*/ 0 w 105"/>
                <a:gd name="T9" fmla="*/ 55 h 58"/>
                <a:gd name="T10" fmla="*/ 46 w 105"/>
                <a:gd name="T11" fmla="*/ 39 h 58"/>
                <a:gd name="T12" fmla="*/ 105 w 10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05" h="58">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0" name="Freeform 64"/>
            <p:cNvSpPr>
              <a:spLocks/>
            </p:cNvSpPr>
            <p:nvPr userDrawn="1"/>
          </p:nvSpPr>
          <p:spPr bwMode="auto">
            <a:xfrm>
              <a:off x="320675" y="3103563"/>
              <a:ext cx="350838" cy="177800"/>
            </a:xfrm>
            <a:custGeom>
              <a:avLst/>
              <a:gdLst>
                <a:gd name="T0" fmla="*/ 105 w 105"/>
                <a:gd name="T1" fmla="*/ 0 h 54"/>
                <a:gd name="T2" fmla="*/ 105 w 105"/>
                <a:gd name="T3" fmla="*/ 2 h 54"/>
                <a:gd name="T4" fmla="*/ 74 w 105"/>
                <a:gd name="T5" fmla="*/ 23 h 54"/>
                <a:gd name="T6" fmla="*/ 0 w 105"/>
                <a:gd name="T7" fmla="*/ 54 h 54"/>
                <a:gd name="T8" fmla="*/ 0 w 105"/>
                <a:gd name="T9" fmla="*/ 52 h 54"/>
                <a:gd name="T10" fmla="*/ 48 w 105"/>
                <a:gd name="T11" fmla="*/ 36 h 54"/>
                <a:gd name="T12" fmla="*/ 105 w 10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5" h="54">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1" name="Freeform 65"/>
            <p:cNvSpPr>
              <a:spLocks/>
            </p:cNvSpPr>
            <p:nvPr userDrawn="1"/>
          </p:nvSpPr>
          <p:spPr bwMode="auto">
            <a:xfrm>
              <a:off x="320675" y="3055938"/>
              <a:ext cx="350838" cy="163513"/>
            </a:xfrm>
            <a:custGeom>
              <a:avLst/>
              <a:gdLst>
                <a:gd name="T0" fmla="*/ 105 w 105"/>
                <a:gd name="T1" fmla="*/ 0 h 50"/>
                <a:gd name="T2" fmla="*/ 105 w 105"/>
                <a:gd name="T3" fmla="*/ 2 h 50"/>
                <a:gd name="T4" fmla="*/ 76 w 105"/>
                <a:gd name="T5" fmla="*/ 20 h 50"/>
                <a:gd name="T6" fmla="*/ 0 w 105"/>
                <a:gd name="T7" fmla="*/ 50 h 50"/>
                <a:gd name="T8" fmla="*/ 0 w 105"/>
                <a:gd name="T9" fmla="*/ 48 h 50"/>
                <a:gd name="T10" fmla="*/ 51 w 105"/>
                <a:gd name="T11" fmla="*/ 33 h 50"/>
                <a:gd name="T12" fmla="*/ 105 w 10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5" h="50">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2" name="Freeform 66"/>
            <p:cNvSpPr>
              <a:spLocks/>
            </p:cNvSpPr>
            <p:nvPr userDrawn="1"/>
          </p:nvSpPr>
          <p:spPr bwMode="auto">
            <a:xfrm>
              <a:off x="320675" y="3003550"/>
              <a:ext cx="350838" cy="152400"/>
            </a:xfrm>
            <a:custGeom>
              <a:avLst/>
              <a:gdLst>
                <a:gd name="T0" fmla="*/ 105 w 105"/>
                <a:gd name="T1" fmla="*/ 0 h 47"/>
                <a:gd name="T2" fmla="*/ 105 w 105"/>
                <a:gd name="T3" fmla="*/ 3 h 47"/>
                <a:gd name="T4" fmla="*/ 79 w 105"/>
                <a:gd name="T5" fmla="*/ 19 h 47"/>
                <a:gd name="T6" fmla="*/ 0 w 105"/>
                <a:gd name="T7" fmla="*/ 47 h 47"/>
                <a:gd name="T8" fmla="*/ 0 w 105"/>
                <a:gd name="T9" fmla="*/ 45 h 47"/>
                <a:gd name="T10" fmla="*/ 53 w 105"/>
                <a:gd name="T11" fmla="*/ 31 h 47"/>
                <a:gd name="T12" fmla="*/ 105 w 105"/>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05" h="47">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3" name="Freeform 67"/>
            <p:cNvSpPr>
              <a:spLocks/>
            </p:cNvSpPr>
            <p:nvPr userDrawn="1"/>
          </p:nvSpPr>
          <p:spPr bwMode="auto">
            <a:xfrm>
              <a:off x="320675" y="2957513"/>
              <a:ext cx="350838" cy="139700"/>
            </a:xfrm>
            <a:custGeom>
              <a:avLst/>
              <a:gdLst>
                <a:gd name="T0" fmla="*/ 105 w 105"/>
                <a:gd name="T1" fmla="*/ 0 h 43"/>
                <a:gd name="T2" fmla="*/ 105 w 105"/>
                <a:gd name="T3" fmla="*/ 2 h 43"/>
                <a:gd name="T4" fmla="*/ 82 w 105"/>
                <a:gd name="T5" fmla="*/ 16 h 43"/>
                <a:gd name="T6" fmla="*/ 0 w 105"/>
                <a:gd name="T7" fmla="*/ 43 h 43"/>
                <a:gd name="T8" fmla="*/ 0 w 105"/>
                <a:gd name="T9" fmla="*/ 40 h 43"/>
                <a:gd name="T10" fmla="*/ 56 w 105"/>
                <a:gd name="T11" fmla="*/ 27 h 43"/>
                <a:gd name="T12" fmla="*/ 105 w 10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05" h="43">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4" name="Freeform 68"/>
            <p:cNvSpPr>
              <a:spLocks/>
            </p:cNvSpPr>
            <p:nvPr userDrawn="1"/>
          </p:nvSpPr>
          <p:spPr bwMode="auto">
            <a:xfrm>
              <a:off x="320675" y="2911475"/>
              <a:ext cx="350838" cy="127000"/>
            </a:xfrm>
            <a:custGeom>
              <a:avLst/>
              <a:gdLst>
                <a:gd name="T0" fmla="*/ 105 w 105"/>
                <a:gd name="T1" fmla="*/ 0 h 39"/>
                <a:gd name="T2" fmla="*/ 105 w 105"/>
                <a:gd name="T3" fmla="*/ 2 h 39"/>
                <a:gd name="T4" fmla="*/ 85 w 105"/>
                <a:gd name="T5" fmla="*/ 13 h 39"/>
                <a:gd name="T6" fmla="*/ 0 w 105"/>
                <a:gd name="T7" fmla="*/ 39 h 39"/>
                <a:gd name="T8" fmla="*/ 0 w 105"/>
                <a:gd name="T9" fmla="*/ 36 h 39"/>
                <a:gd name="T10" fmla="*/ 60 w 105"/>
                <a:gd name="T11" fmla="*/ 24 h 39"/>
                <a:gd name="T12" fmla="*/ 105 w 10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5" h="39">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5" name="Freeform 69"/>
            <p:cNvSpPr>
              <a:spLocks/>
            </p:cNvSpPr>
            <p:nvPr userDrawn="1"/>
          </p:nvSpPr>
          <p:spPr bwMode="auto">
            <a:xfrm>
              <a:off x="320675" y="2865438"/>
              <a:ext cx="350838" cy="114300"/>
            </a:xfrm>
            <a:custGeom>
              <a:avLst/>
              <a:gdLst>
                <a:gd name="T0" fmla="*/ 105 w 105"/>
                <a:gd name="T1" fmla="*/ 0 h 35"/>
                <a:gd name="T2" fmla="*/ 105 w 105"/>
                <a:gd name="T3" fmla="*/ 2 h 35"/>
                <a:gd name="T4" fmla="*/ 88 w 105"/>
                <a:gd name="T5" fmla="*/ 11 h 35"/>
                <a:gd name="T6" fmla="*/ 0 w 105"/>
                <a:gd name="T7" fmla="*/ 34 h 35"/>
                <a:gd name="T8" fmla="*/ 0 w 105"/>
                <a:gd name="T9" fmla="*/ 32 h 35"/>
                <a:gd name="T10" fmla="*/ 63 w 105"/>
                <a:gd name="T11" fmla="*/ 21 h 35"/>
                <a:gd name="T12" fmla="*/ 105 w 10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05" h="3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6" name="Freeform 70"/>
            <p:cNvSpPr>
              <a:spLocks/>
            </p:cNvSpPr>
            <p:nvPr userDrawn="1"/>
          </p:nvSpPr>
          <p:spPr bwMode="auto">
            <a:xfrm>
              <a:off x="320675" y="2819400"/>
              <a:ext cx="350838" cy="107950"/>
            </a:xfrm>
            <a:custGeom>
              <a:avLst/>
              <a:gdLst>
                <a:gd name="T0" fmla="*/ 105 w 105"/>
                <a:gd name="T1" fmla="*/ 0 h 33"/>
                <a:gd name="T2" fmla="*/ 105 w 105"/>
                <a:gd name="T3" fmla="*/ 2 h 33"/>
                <a:gd name="T4" fmla="*/ 91 w 105"/>
                <a:gd name="T5" fmla="*/ 10 h 33"/>
                <a:gd name="T6" fmla="*/ 0 w 105"/>
                <a:gd name="T7" fmla="*/ 30 h 33"/>
                <a:gd name="T8" fmla="*/ 0 w 105"/>
                <a:gd name="T9" fmla="*/ 28 h 33"/>
                <a:gd name="T10" fmla="*/ 3 w 105"/>
                <a:gd name="T11" fmla="*/ 28 h 33"/>
                <a:gd name="T12" fmla="*/ 67 w 105"/>
                <a:gd name="T13" fmla="*/ 19 h 33"/>
                <a:gd name="T14" fmla="*/ 105 w 10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7" name="Freeform 71"/>
            <p:cNvSpPr>
              <a:spLocks/>
            </p:cNvSpPr>
            <p:nvPr userDrawn="1"/>
          </p:nvSpPr>
          <p:spPr bwMode="auto">
            <a:xfrm>
              <a:off x="320675" y="2816225"/>
              <a:ext cx="284163" cy="55563"/>
            </a:xfrm>
            <a:custGeom>
              <a:avLst/>
              <a:gdLst>
                <a:gd name="T0" fmla="*/ 85 w 85"/>
                <a:gd name="T1" fmla="*/ 0 h 17"/>
                <a:gd name="T2" fmla="*/ 0 w 85"/>
                <a:gd name="T3" fmla="*/ 14 h 17"/>
                <a:gd name="T4" fmla="*/ 0 w 85"/>
                <a:gd name="T5" fmla="*/ 11 h 17"/>
                <a:gd name="T6" fmla="*/ 8 w 85"/>
                <a:gd name="T7" fmla="*/ 12 h 17"/>
                <a:gd name="T8" fmla="*/ 71 w 85"/>
                <a:gd name="T9" fmla="*/ 4 h 17"/>
                <a:gd name="T10" fmla="*/ 80 w 85"/>
                <a:gd name="T11" fmla="*/ 0 h 17"/>
                <a:gd name="T12" fmla="*/ 85 w 8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85" h="17">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spTree>
    <p:extLst>
      <p:ext uri="{BB962C8B-B14F-4D97-AF65-F5344CB8AC3E}">
        <p14:creationId xmlns:p14="http://schemas.microsoft.com/office/powerpoint/2010/main" val="49056831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 x Pictures righ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a:p>
        </p:txBody>
      </p:sp>
      <p:sp>
        <p:nvSpPr>
          <p:cNvPr id="9" name="Picture Placeholder 4"/>
          <p:cNvSpPr>
            <a:spLocks noGrp="1"/>
          </p:cNvSpPr>
          <p:nvPr>
            <p:ph type="pic" sz="quarter" idx="14" hasCustomPrompt="1"/>
          </p:nvPr>
        </p:nvSpPr>
        <p:spPr>
          <a:xfrm>
            <a:off x="7427912" y="3492500"/>
            <a:ext cx="4764087" cy="3360132"/>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10" name="Title 4"/>
          <p:cNvSpPr>
            <a:spLocks noGrp="1"/>
          </p:cNvSpPr>
          <p:nvPr>
            <p:ph type="title" hasCustomPrompt="1"/>
          </p:nvPr>
        </p:nvSpPr>
        <p:spPr>
          <a:xfrm>
            <a:off x="587375" y="357948"/>
            <a:ext cx="4229100" cy="1486727"/>
          </a:xfrm>
        </p:spPr>
        <p:txBody>
          <a:bodyPr/>
          <a:lstStyle>
            <a:lvl1pPr>
              <a:defRPr sz="3600"/>
            </a:lvl1pPr>
          </a:lstStyle>
          <a:p>
            <a:r>
              <a:rPr lang="en-US" dirty="0"/>
              <a:t>CLICK TO EDIT TITLE</a:t>
            </a:r>
          </a:p>
        </p:txBody>
      </p:sp>
      <p:sp>
        <p:nvSpPr>
          <p:cNvPr id="7" name="Pladsholder til tekst 3"/>
          <p:cNvSpPr>
            <a:spLocks noGrp="1"/>
          </p:cNvSpPr>
          <p:nvPr>
            <p:ph type="body" sz="quarter" idx="15" hasCustomPrompt="1"/>
          </p:nvPr>
        </p:nvSpPr>
        <p:spPr>
          <a:xfrm>
            <a:off x="587375" y="2127154"/>
            <a:ext cx="4229100" cy="3575409"/>
          </a:xfrm>
        </p:spPr>
        <p:txBody>
          <a:bodyPr/>
          <a:lstStyle>
            <a:lvl1pPr marL="285750" indent="-285750">
              <a:lnSpc>
                <a:spcPct val="100000"/>
              </a:lnSpc>
              <a:spcBef>
                <a:spcPts val="600"/>
              </a:spcBef>
              <a:buFontTx/>
              <a:buBlip>
                <a:blip r:embed="rId2"/>
              </a:buBlip>
              <a:defRPr sz="1600" baseline="0"/>
            </a:lvl1pPr>
          </a:lstStyle>
          <a:p>
            <a:pPr lvl="0"/>
            <a:r>
              <a:rPr lang="da-DK" dirty="0" err="1"/>
              <a:t>Insert</a:t>
            </a:r>
            <a:r>
              <a:rPr lang="da-DK" dirty="0"/>
              <a:t> </a:t>
            </a:r>
            <a:r>
              <a:rPr lang="da-DK" dirty="0" err="1"/>
              <a:t>bullets</a:t>
            </a:r>
            <a:endParaRPr lang="da-DK" dirty="0"/>
          </a:p>
          <a:p>
            <a:pPr lvl="0"/>
            <a:endParaRPr lang="da-DK" dirty="0"/>
          </a:p>
          <a:p>
            <a:pPr lvl="0"/>
            <a:endParaRPr lang="da-DK" dirty="0"/>
          </a:p>
        </p:txBody>
      </p:sp>
      <p:sp>
        <p:nvSpPr>
          <p:cNvPr id="11" name="Picture Placeholder 4"/>
          <p:cNvSpPr>
            <a:spLocks noGrp="1"/>
          </p:cNvSpPr>
          <p:nvPr>
            <p:ph type="pic" sz="quarter" idx="16" hasCustomPrompt="1"/>
          </p:nvPr>
        </p:nvSpPr>
        <p:spPr>
          <a:xfrm>
            <a:off x="7427912" y="0"/>
            <a:ext cx="4764087" cy="3360132"/>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Tree>
    <p:extLst>
      <p:ext uri="{BB962C8B-B14F-4D97-AF65-F5344CB8AC3E}">
        <p14:creationId xmlns:p14="http://schemas.microsoft.com/office/powerpoint/2010/main" val="412628228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1 x Picture lef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a:solidFill>
                  <a:schemeClr val="tx2">
                    <a:alpha val="70000"/>
                  </a:schemeClr>
                </a:solidFill>
              </a:defRPr>
            </a:lvl1pPr>
          </a:lstStyle>
          <a:p>
            <a:fld id="{D8D877B3-D348-4611-9BDB-C5374591D951}" type="slidenum">
              <a:rPr lang="en-US" smtClean="0"/>
              <a:pPr/>
              <a:t>‹#›</a:t>
            </a:fld>
            <a:endParaRPr lang="en-US" dirty="0"/>
          </a:p>
        </p:txBody>
      </p:sp>
      <p:grpSp>
        <p:nvGrpSpPr>
          <p:cNvPr id="54" name="Gruppe 53"/>
          <p:cNvGrpSpPr/>
          <p:nvPr userDrawn="1"/>
        </p:nvGrpSpPr>
        <p:grpSpPr>
          <a:xfrm>
            <a:off x="4740131" y="657225"/>
            <a:ext cx="405154" cy="1182460"/>
            <a:chOff x="320675" y="2816225"/>
            <a:chExt cx="350838" cy="1023938"/>
          </a:xfrm>
          <a:solidFill>
            <a:schemeClr val="tx1"/>
          </a:solidFill>
        </p:grpSpPr>
        <p:sp>
          <p:nvSpPr>
            <p:cNvPr id="55" name="Freeform 53"/>
            <p:cNvSpPr>
              <a:spLocks/>
            </p:cNvSpPr>
            <p:nvPr userDrawn="1"/>
          </p:nvSpPr>
          <p:spPr bwMode="auto">
            <a:xfrm>
              <a:off x="608013" y="3778250"/>
              <a:ext cx="63500" cy="61913"/>
            </a:xfrm>
            <a:custGeom>
              <a:avLst/>
              <a:gdLst>
                <a:gd name="T0" fmla="*/ 19 w 19"/>
                <a:gd name="T1" fmla="*/ 0 h 19"/>
                <a:gd name="T2" fmla="*/ 19 w 19"/>
                <a:gd name="T3" fmla="*/ 4 h 19"/>
                <a:gd name="T4" fmla="*/ 3 w 19"/>
                <a:gd name="T5" fmla="*/ 19 h 19"/>
                <a:gd name="T6" fmla="*/ 0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6" name="Freeform 54"/>
            <p:cNvSpPr>
              <a:spLocks/>
            </p:cNvSpPr>
            <p:nvPr userDrawn="1"/>
          </p:nvSpPr>
          <p:spPr bwMode="auto">
            <a:xfrm>
              <a:off x="528638" y="3706813"/>
              <a:ext cx="142875" cy="133350"/>
            </a:xfrm>
            <a:custGeom>
              <a:avLst/>
              <a:gdLst>
                <a:gd name="T0" fmla="*/ 43 w 43"/>
                <a:gd name="T1" fmla="*/ 0 h 41"/>
                <a:gd name="T2" fmla="*/ 43 w 43"/>
                <a:gd name="T3" fmla="*/ 4 h 41"/>
                <a:gd name="T4" fmla="*/ 7 w 43"/>
                <a:gd name="T5" fmla="*/ 38 h 41"/>
                <a:gd name="T6" fmla="*/ 3 w 43"/>
                <a:gd name="T7" fmla="*/ 41 h 41"/>
                <a:gd name="T8" fmla="*/ 0 w 43"/>
                <a:gd name="T9" fmla="*/ 41 h 41"/>
                <a:gd name="T10" fmla="*/ 42 w 43"/>
                <a:gd name="T11" fmla="*/ 1 h 41"/>
                <a:gd name="T12" fmla="*/ 43 w 43"/>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3" h="41">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7" name="Freeform 55"/>
            <p:cNvSpPr>
              <a:spLocks/>
            </p:cNvSpPr>
            <p:nvPr userDrawn="1"/>
          </p:nvSpPr>
          <p:spPr bwMode="auto">
            <a:xfrm>
              <a:off x="431800" y="3636963"/>
              <a:ext cx="239713" cy="203200"/>
            </a:xfrm>
            <a:custGeom>
              <a:avLst/>
              <a:gdLst>
                <a:gd name="T0" fmla="*/ 72 w 72"/>
                <a:gd name="T1" fmla="*/ 0 h 62"/>
                <a:gd name="T2" fmla="*/ 72 w 72"/>
                <a:gd name="T3" fmla="*/ 3 h 62"/>
                <a:gd name="T4" fmla="*/ 35 w 72"/>
                <a:gd name="T5" fmla="*/ 37 h 62"/>
                <a:gd name="T6" fmla="*/ 4 w 72"/>
                <a:gd name="T7" fmla="*/ 62 h 62"/>
                <a:gd name="T8" fmla="*/ 0 w 72"/>
                <a:gd name="T9" fmla="*/ 62 h 62"/>
                <a:gd name="T10" fmla="*/ 7 w 72"/>
                <a:gd name="T11" fmla="*/ 58 h 62"/>
                <a:gd name="T12" fmla="*/ 70 w 72"/>
                <a:gd name="T13" fmla="*/ 2 h 62"/>
                <a:gd name="T14" fmla="*/ 72 w 72"/>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8" name="Freeform 56"/>
            <p:cNvSpPr>
              <a:spLocks/>
            </p:cNvSpPr>
            <p:nvPr userDrawn="1"/>
          </p:nvSpPr>
          <p:spPr bwMode="auto">
            <a:xfrm>
              <a:off x="320675" y="3568700"/>
              <a:ext cx="350838" cy="261938"/>
            </a:xfrm>
            <a:custGeom>
              <a:avLst/>
              <a:gdLst>
                <a:gd name="T0" fmla="*/ 105 w 105"/>
                <a:gd name="T1" fmla="*/ 0 h 80"/>
                <a:gd name="T2" fmla="*/ 105 w 105"/>
                <a:gd name="T3" fmla="*/ 3 h 80"/>
                <a:gd name="T4" fmla="*/ 67 w 105"/>
                <a:gd name="T5" fmla="*/ 37 h 80"/>
                <a:gd name="T6" fmla="*/ 0 w 105"/>
                <a:gd name="T7" fmla="*/ 80 h 80"/>
                <a:gd name="T8" fmla="*/ 0 w 105"/>
                <a:gd name="T9" fmla="*/ 77 h 80"/>
                <a:gd name="T10" fmla="*/ 39 w 105"/>
                <a:gd name="T11" fmla="*/ 57 h 80"/>
                <a:gd name="T12" fmla="*/ 102 w 105"/>
                <a:gd name="T13" fmla="*/ 3 h 80"/>
                <a:gd name="T14" fmla="*/ 105 w 105"/>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80">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9" name="Freeform 57"/>
            <p:cNvSpPr>
              <a:spLocks/>
            </p:cNvSpPr>
            <p:nvPr userDrawn="1"/>
          </p:nvSpPr>
          <p:spPr bwMode="auto">
            <a:xfrm>
              <a:off x="320675" y="3506788"/>
              <a:ext cx="350838" cy="249238"/>
            </a:xfrm>
            <a:custGeom>
              <a:avLst/>
              <a:gdLst>
                <a:gd name="T0" fmla="*/ 105 w 105"/>
                <a:gd name="T1" fmla="*/ 0 h 76"/>
                <a:gd name="T2" fmla="*/ 105 w 105"/>
                <a:gd name="T3" fmla="*/ 2 h 76"/>
                <a:gd name="T4" fmla="*/ 67 w 105"/>
                <a:gd name="T5" fmla="*/ 35 h 76"/>
                <a:gd name="T6" fmla="*/ 0 w 105"/>
                <a:gd name="T7" fmla="*/ 76 h 76"/>
                <a:gd name="T8" fmla="*/ 0 w 105"/>
                <a:gd name="T9" fmla="*/ 74 h 76"/>
                <a:gd name="T10" fmla="*/ 39 w 105"/>
                <a:gd name="T11" fmla="*/ 54 h 76"/>
                <a:gd name="T12" fmla="*/ 101 w 105"/>
                <a:gd name="T13" fmla="*/ 2 h 76"/>
                <a:gd name="T14" fmla="*/ 105 w 105"/>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6">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0" name="Freeform 58"/>
            <p:cNvSpPr>
              <a:spLocks/>
            </p:cNvSpPr>
            <p:nvPr userDrawn="1"/>
          </p:nvSpPr>
          <p:spPr bwMode="auto">
            <a:xfrm>
              <a:off x="320675" y="3441700"/>
              <a:ext cx="350838" cy="241300"/>
            </a:xfrm>
            <a:custGeom>
              <a:avLst/>
              <a:gdLst>
                <a:gd name="T0" fmla="*/ 105 w 105"/>
                <a:gd name="T1" fmla="*/ 0 h 74"/>
                <a:gd name="T2" fmla="*/ 105 w 105"/>
                <a:gd name="T3" fmla="*/ 3 h 74"/>
                <a:gd name="T4" fmla="*/ 67 w 105"/>
                <a:gd name="T5" fmla="*/ 34 h 74"/>
                <a:gd name="T6" fmla="*/ 0 w 105"/>
                <a:gd name="T7" fmla="*/ 74 h 74"/>
                <a:gd name="T8" fmla="*/ 0 w 105"/>
                <a:gd name="T9" fmla="*/ 72 h 74"/>
                <a:gd name="T10" fmla="*/ 39 w 105"/>
                <a:gd name="T11" fmla="*/ 52 h 74"/>
                <a:gd name="T12" fmla="*/ 101 w 105"/>
                <a:gd name="T13" fmla="*/ 3 h 74"/>
                <a:gd name="T14" fmla="*/ 105 w 10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4">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1" name="Freeform 59"/>
            <p:cNvSpPr>
              <a:spLocks/>
            </p:cNvSpPr>
            <p:nvPr userDrawn="1"/>
          </p:nvSpPr>
          <p:spPr bwMode="auto">
            <a:xfrm>
              <a:off x="320675" y="3382963"/>
              <a:ext cx="350838" cy="228600"/>
            </a:xfrm>
            <a:custGeom>
              <a:avLst/>
              <a:gdLst>
                <a:gd name="T0" fmla="*/ 105 w 105"/>
                <a:gd name="T1" fmla="*/ 0 h 70"/>
                <a:gd name="T2" fmla="*/ 105 w 105"/>
                <a:gd name="T3" fmla="*/ 2 h 70"/>
                <a:gd name="T4" fmla="*/ 67 w 105"/>
                <a:gd name="T5" fmla="*/ 32 h 70"/>
                <a:gd name="T6" fmla="*/ 0 w 105"/>
                <a:gd name="T7" fmla="*/ 70 h 70"/>
                <a:gd name="T8" fmla="*/ 0 w 105"/>
                <a:gd name="T9" fmla="*/ 68 h 70"/>
                <a:gd name="T10" fmla="*/ 40 w 105"/>
                <a:gd name="T11" fmla="*/ 50 h 70"/>
                <a:gd name="T12" fmla="*/ 102 w 105"/>
                <a:gd name="T13" fmla="*/ 2 h 70"/>
                <a:gd name="T14" fmla="*/ 105 w 10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0">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2" name="Freeform 60"/>
            <p:cNvSpPr>
              <a:spLocks/>
            </p:cNvSpPr>
            <p:nvPr userDrawn="1"/>
          </p:nvSpPr>
          <p:spPr bwMode="auto">
            <a:xfrm>
              <a:off x="320675" y="3324225"/>
              <a:ext cx="350838" cy="219075"/>
            </a:xfrm>
            <a:custGeom>
              <a:avLst/>
              <a:gdLst>
                <a:gd name="T0" fmla="*/ 105 w 105"/>
                <a:gd name="T1" fmla="*/ 0 h 67"/>
                <a:gd name="T2" fmla="*/ 105 w 105"/>
                <a:gd name="T3" fmla="*/ 2 h 67"/>
                <a:gd name="T4" fmla="*/ 68 w 105"/>
                <a:gd name="T5" fmla="*/ 31 h 67"/>
                <a:gd name="T6" fmla="*/ 0 w 105"/>
                <a:gd name="T7" fmla="*/ 67 h 67"/>
                <a:gd name="T8" fmla="*/ 0 w 105"/>
                <a:gd name="T9" fmla="*/ 65 h 67"/>
                <a:gd name="T10" fmla="*/ 41 w 105"/>
                <a:gd name="T11" fmla="*/ 47 h 67"/>
                <a:gd name="T12" fmla="*/ 102 w 105"/>
                <a:gd name="T13" fmla="*/ 2 h 67"/>
                <a:gd name="T14" fmla="*/ 105 w 105"/>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7">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3" name="Freeform 61"/>
            <p:cNvSpPr>
              <a:spLocks/>
            </p:cNvSpPr>
            <p:nvPr userDrawn="1"/>
          </p:nvSpPr>
          <p:spPr bwMode="auto">
            <a:xfrm>
              <a:off x="320675" y="3263900"/>
              <a:ext cx="350838" cy="212725"/>
            </a:xfrm>
            <a:custGeom>
              <a:avLst/>
              <a:gdLst>
                <a:gd name="T0" fmla="*/ 105 w 105"/>
                <a:gd name="T1" fmla="*/ 0 h 65"/>
                <a:gd name="T2" fmla="*/ 105 w 105"/>
                <a:gd name="T3" fmla="*/ 3 h 65"/>
                <a:gd name="T4" fmla="*/ 69 w 105"/>
                <a:gd name="T5" fmla="*/ 29 h 65"/>
                <a:gd name="T6" fmla="*/ 0 w 105"/>
                <a:gd name="T7" fmla="*/ 65 h 65"/>
                <a:gd name="T8" fmla="*/ 0 w 105"/>
                <a:gd name="T9" fmla="*/ 62 h 65"/>
                <a:gd name="T10" fmla="*/ 42 w 105"/>
                <a:gd name="T11" fmla="*/ 45 h 65"/>
                <a:gd name="T12" fmla="*/ 103 w 105"/>
                <a:gd name="T13" fmla="*/ 2 h 65"/>
                <a:gd name="T14" fmla="*/ 105 w 105"/>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4" name="Freeform 62"/>
            <p:cNvSpPr>
              <a:spLocks/>
            </p:cNvSpPr>
            <p:nvPr userDrawn="1"/>
          </p:nvSpPr>
          <p:spPr bwMode="auto">
            <a:xfrm>
              <a:off x="320675" y="3208338"/>
              <a:ext cx="350838" cy="200025"/>
            </a:xfrm>
            <a:custGeom>
              <a:avLst/>
              <a:gdLst>
                <a:gd name="T0" fmla="*/ 105 w 105"/>
                <a:gd name="T1" fmla="*/ 0 h 61"/>
                <a:gd name="T2" fmla="*/ 105 w 105"/>
                <a:gd name="T3" fmla="*/ 3 h 61"/>
                <a:gd name="T4" fmla="*/ 71 w 105"/>
                <a:gd name="T5" fmla="*/ 27 h 61"/>
                <a:gd name="T6" fmla="*/ 0 w 105"/>
                <a:gd name="T7" fmla="*/ 61 h 61"/>
                <a:gd name="T8" fmla="*/ 0 w 105"/>
                <a:gd name="T9" fmla="*/ 59 h 61"/>
                <a:gd name="T10" fmla="*/ 44 w 105"/>
                <a:gd name="T11" fmla="*/ 42 h 61"/>
                <a:gd name="T12" fmla="*/ 104 w 105"/>
                <a:gd name="T13" fmla="*/ 1 h 61"/>
                <a:gd name="T14" fmla="*/ 105 w 10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1">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5" name="Freeform 63"/>
            <p:cNvSpPr>
              <a:spLocks/>
            </p:cNvSpPr>
            <p:nvPr userDrawn="1"/>
          </p:nvSpPr>
          <p:spPr bwMode="auto">
            <a:xfrm>
              <a:off x="320675" y="3155950"/>
              <a:ext cx="350838" cy="190500"/>
            </a:xfrm>
            <a:custGeom>
              <a:avLst/>
              <a:gdLst>
                <a:gd name="T0" fmla="*/ 105 w 105"/>
                <a:gd name="T1" fmla="*/ 0 h 58"/>
                <a:gd name="T2" fmla="*/ 105 w 105"/>
                <a:gd name="T3" fmla="*/ 2 h 58"/>
                <a:gd name="T4" fmla="*/ 72 w 105"/>
                <a:gd name="T5" fmla="*/ 25 h 58"/>
                <a:gd name="T6" fmla="*/ 0 w 105"/>
                <a:gd name="T7" fmla="*/ 58 h 58"/>
                <a:gd name="T8" fmla="*/ 0 w 105"/>
                <a:gd name="T9" fmla="*/ 55 h 58"/>
                <a:gd name="T10" fmla="*/ 46 w 105"/>
                <a:gd name="T11" fmla="*/ 39 h 58"/>
                <a:gd name="T12" fmla="*/ 105 w 10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05" h="58">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6" name="Freeform 64"/>
            <p:cNvSpPr>
              <a:spLocks/>
            </p:cNvSpPr>
            <p:nvPr userDrawn="1"/>
          </p:nvSpPr>
          <p:spPr bwMode="auto">
            <a:xfrm>
              <a:off x="320675" y="3103563"/>
              <a:ext cx="350838" cy="177800"/>
            </a:xfrm>
            <a:custGeom>
              <a:avLst/>
              <a:gdLst>
                <a:gd name="T0" fmla="*/ 105 w 105"/>
                <a:gd name="T1" fmla="*/ 0 h 54"/>
                <a:gd name="T2" fmla="*/ 105 w 105"/>
                <a:gd name="T3" fmla="*/ 2 h 54"/>
                <a:gd name="T4" fmla="*/ 74 w 105"/>
                <a:gd name="T5" fmla="*/ 23 h 54"/>
                <a:gd name="T6" fmla="*/ 0 w 105"/>
                <a:gd name="T7" fmla="*/ 54 h 54"/>
                <a:gd name="T8" fmla="*/ 0 w 105"/>
                <a:gd name="T9" fmla="*/ 52 h 54"/>
                <a:gd name="T10" fmla="*/ 48 w 105"/>
                <a:gd name="T11" fmla="*/ 36 h 54"/>
                <a:gd name="T12" fmla="*/ 105 w 10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5" h="54">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7" name="Freeform 65"/>
            <p:cNvSpPr>
              <a:spLocks/>
            </p:cNvSpPr>
            <p:nvPr userDrawn="1"/>
          </p:nvSpPr>
          <p:spPr bwMode="auto">
            <a:xfrm>
              <a:off x="320675" y="3055938"/>
              <a:ext cx="350838" cy="163513"/>
            </a:xfrm>
            <a:custGeom>
              <a:avLst/>
              <a:gdLst>
                <a:gd name="T0" fmla="*/ 105 w 105"/>
                <a:gd name="T1" fmla="*/ 0 h 50"/>
                <a:gd name="T2" fmla="*/ 105 w 105"/>
                <a:gd name="T3" fmla="*/ 2 h 50"/>
                <a:gd name="T4" fmla="*/ 76 w 105"/>
                <a:gd name="T5" fmla="*/ 20 h 50"/>
                <a:gd name="T6" fmla="*/ 0 w 105"/>
                <a:gd name="T7" fmla="*/ 50 h 50"/>
                <a:gd name="T8" fmla="*/ 0 w 105"/>
                <a:gd name="T9" fmla="*/ 48 h 50"/>
                <a:gd name="T10" fmla="*/ 51 w 105"/>
                <a:gd name="T11" fmla="*/ 33 h 50"/>
                <a:gd name="T12" fmla="*/ 105 w 10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5" h="50">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8" name="Freeform 66"/>
            <p:cNvSpPr>
              <a:spLocks/>
            </p:cNvSpPr>
            <p:nvPr userDrawn="1"/>
          </p:nvSpPr>
          <p:spPr bwMode="auto">
            <a:xfrm>
              <a:off x="320675" y="3003550"/>
              <a:ext cx="350838" cy="152400"/>
            </a:xfrm>
            <a:custGeom>
              <a:avLst/>
              <a:gdLst>
                <a:gd name="T0" fmla="*/ 105 w 105"/>
                <a:gd name="T1" fmla="*/ 0 h 47"/>
                <a:gd name="T2" fmla="*/ 105 w 105"/>
                <a:gd name="T3" fmla="*/ 3 h 47"/>
                <a:gd name="T4" fmla="*/ 79 w 105"/>
                <a:gd name="T5" fmla="*/ 19 h 47"/>
                <a:gd name="T6" fmla="*/ 0 w 105"/>
                <a:gd name="T7" fmla="*/ 47 h 47"/>
                <a:gd name="T8" fmla="*/ 0 w 105"/>
                <a:gd name="T9" fmla="*/ 45 h 47"/>
                <a:gd name="T10" fmla="*/ 53 w 105"/>
                <a:gd name="T11" fmla="*/ 31 h 47"/>
                <a:gd name="T12" fmla="*/ 105 w 105"/>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05" h="47">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9" name="Freeform 67"/>
            <p:cNvSpPr>
              <a:spLocks/>
            </p:cNvSpPr>
            <p:nvPr userDrawn="1"/>
          </p:nvSpPr>
          <p:spPr bwMode="auto">
            <a:xfrm>
              <a:off x="320675" y="2957513"/>
              <a:ext cx="350838" cy="139700"/>
            </a:xfrm>
            <a:custGeom>
              <a:avLst/>
              <a:gdLst>
                <a:gd name="T0" fmla="*/ 105 w 105"/>
                <a:gd name="T1" fmla="*/ 0 h 43"/>
                <a:gd name="T2" fmla="*/ 105 w 105"/>
                <a:gd name="T3" fmla="*/ 2 h 43"/>
                <a:gd name="T4" fmla="*/ 82 w 105"/>
                <a:gd name="T5" fmla="*/ 16 h 43"/>
                <a:gd name="T6" fmla="*/ 0 w 105"/>
                <a:gd name="T7" fmla="*/ 43 h 43"/>
                <a:gd name="T8" fmla="*/ 0 w 105"/>
                <a:gd name="T9" fmla="*/ 40 h 43"/>
                <a:gd name="T10" fmla="*/ 56 w 105"/>
                <a:gd name="T11" fmla="*/ 27 h 43"/>
                <a:gd name="T12" fmla="*/ 105 w 10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05" h="43">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0" name="Freeform 68"/>
            <p:cNvSpPr>
              <a:spLocks/>
            </p:cNvSpPr>
            <p:nvPr userDrawn="1"/>
          </p:nvSpPr>
          <p:spPr bwMode="auto">
            <a:xfrm>
              <a:off x="320675" y="2911475"/>
              <a:ext cx="350838" cy="127000"/>
            </a:xfrm>
            <a:custGeom>
              <a:avLst/>
              <a:gdLst>
                <a:gd name="T0" fmla="*/ 105 w 105"/>
                <a:gd name="T1" fmla="*/ 0 h 39"/>
                <a:gd name="T2" fmla="*/ 105 w 105"/>
                <a:gd name="T3" fmla="*/ 2 h 39"/>
                <a:gd name="T4" fmla="*/ 85 w 105"/>
                <a:gd name="T5" fmla="*/ 13 h 39"/>
                <a:gd name="T6" fmla="*/ 0 w 105"/>
                <a:gd name="T7" fmla="*/ 39 h 39"/>
                <a:gd name="T8" fmla="*/ 0 w 105"/>
                <a:gd name="T9" fmla="*/ 36 h 39"/>
                <a:gd name="T10" fmla="*/ 60 w 105"/>
                <a:gd name="T11" fmla="*/ 24 h 39"/>
                <a:gd name="T12" fmla="*/ 105 w 10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5" h="39">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1" name="Freeform 69"/>
            <p:cNvSpPr>
              <a:spLocks/>
            </p:cNvSpPr>
            <p:nvPr userDrawn="1"/>
          </p:nvSpPr>
          <p:spPr bwMode="auto">
            <a:xfrm>
              <a:off x="320675" y="2865438"/>
              <a:ext cx="350838" cy="114300"/>
            </a:xfrm>
            <a:custGeom>
              <a:avLst/>
              <a:gdLst>
                <a:gd name="T0" fmla="*/ 105 w 105"/>
                <a:gd name="T1" fmla="*/ 0 h 35"/>
                <a:gd name="T2" fmla="*/ 105 w 105"/>
                <a:gd name="T3" fmla="*/ 2 h 35"/>
                <a:gd name="T4" fmla="*/ 88 w 105"/>
                <a:gd name="T5" fmla="*/ 11 h 35"/>
                <a:gd name="T6" fmla="*/ 0 w 105"/>
                <a:gd name="T7" fmla="*/ 34 h 35"/>
                <a:gd name="T8" fmla="*/ 0 w 105"/>
                <a:gd name="T9" fmla="*/ 32 h 35"/>
                <a:gd name="T10" fmla="*/ 63 w 105"/>
                <a:gd name="T11" fmla="*/ 21 h 35"/>
                <a:gd name="T12" fmla="*/ 105 w 10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05" h="3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2" name="Freeform 70"/>
            <p:cNvSpPr>
              <a:spLocks/>
            </p:cNvSpPr>
            <p:nvPr userDrawn="1"/>
          </p:nvSpPr>
          <p:spPr bwMode="auto">
            <a:xfrm>
              <a:off x="320675" y="2819400"/>
              <a:ext cx="350838" cy="107950"/>
            </a:xfrm>
            <a:custGeom>
              <a:avLst/>
              <a:gdLst>
                <a:gd name="T0" fmla="*/ 105 w 105"/>
                <a:gd name="T1" fmla="*/ 0 h 33"/>
                <a:gd name="T2" fmla="*/ 105 w 105"/>
                <a:gd name="T3" fmla="*/ 2 h 33"/>
                <a:gd name="T4" fmla="*/ 91 w 105"/>
                <a:gd name="T5" fmla="*/ 10 h 33"/>
                <a:gd name="T6" fmla="*/ 0 w 105"/>
                <a:gd name="T7" fmla="*/ 30 h 33"/>
                <a:gd name="T8" fmla="*/ 0 w 105"/>
                <a:gd name="T9" fmla="*/ 28 h 33"/>
                <a:gd name="T10" fmla="*/ 3 w 105"/>
                <a:gd name="T11" fmla="*/ 28 h 33"/>
                <a:gd name="T12" fmla="*/ 67 w 105"/>
                <a:gd name="T13" fmla="*/ 19 h 33"/>
                <a:gd name="T14" fmla="*/ 105 w 10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3" name="Freeform 71"/>
            <p:cNvSpPr>
              <a:spLocks/>
            </p:cNvSpPr>
            <p:nvPr userDrawn="1"/>
          </p:nvSpPr>
          <p:spPr bwMode="auto">
            <a:xfrm>
              <a:off x="320675" y="2816225"/>
              <a:ext cx="284163" cy="55563"/>
            </a:xfrm>
            <a:custGeom>
              <a:avLst/>
              <a:gdLst>
                <a:gd name="T0" fmla="*/ 85 w 85"/>
                <a:gd name="T1" fmla="*/ 0 h 17"/>
                <a:gd name="T2" fmla="*/ 0 w 85"/>
                <a:gd name="T3" fmla="*/ 14 h 17"/>
                <a:gd name="T4" fmla="*/ 0 w 85"/>
                <a:gd name="T5" fmla="*/ 11 h 17"/>
                <a:gd name="T6" fmla="*/ 8 w 85"/>
                <a:gd name="T7" fmla="*/ 12 h 17"/>
                <a:gd name="T8" fmla="*/ 71 w 85"/>
                <a:gd name="T9" fmla="*/ 4 h 17"/>
                <a:gd name="T10" fmla="*/ 80 w 85"/>
                <a:gd name="T11" fmla="*/ 0 h 17"/>
                <a:gd name="T12" fmla="*/ 85 w 8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85" h="17">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sp>
        <p:nvSpPr>
          <p:cNvPr id="74" name="Picture Placeholder 4"/>
          <p:cNvSpPr>
            <a:spLocks noGrp="1"/>
          </p:cNvSpPr>
          <p:nvPr>
            <p:ph type="pic" sz="quarter" idx="11" hasCustomPrompt="1"/>
          </p:nvPr>
        </p:nvSpPr>
        <p:spPr>
          <a:xfrm>
            <a:off x="0" y="0"/>
            <a:ext cx="4753232"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75" name="Title 4"/>
          <p:cNvSpPr>
            <a:spLocks noGrp="1"/>
          </p:cNvSpPr>
          <p:nvPr>
            <p:ph type="title" hasCustomPrompt="1"/>
          </p:nvPr>
        </p:nvSpPr>
        <p:spPr>
          <a:xfrm>
            <a:off x="5331007" y="359273"/>
            <a:ext cx="4490445" cy="1621619"/>
          </a:xfrm>
        </p:spPr>
        <p:txBody>
          <a:bodyPr/>
          <a:lstStyle>
            <a:lvl1pPr>
              <a:defRPr sz="3600"/>
            </a:lvl1pPr>
          </a:lstStyle>
          <a:p>
            <a:r>
              <a:rPr lang="en-US" dirty="0"/>
              <a:t>CLICK TO EDIT TITLE</a:t>
            </a:r>
          </a:p>
        </p:txBody>
      </p:sp>
      <p:sp>
        <p:nvSpPr>
          <p:cNvPr id="76" name="Pladsholder til tekst 3"/>
          <p:cNvSpPr>
            <a:spLocks noGrp="1"/>
          </p:cNvSpPr>
          <p:nvPr>
            <p:ph type="body" sz="quarter" idx="12" hasCustomPrompt="1"/>
          </p:nvPr>
        </p:nvSpPr>
        <p:spPr>
          <a:xfrm>
            <a:off x="5331008" y="2143359"/>
            <a:ext cx="4490445" cy="3752115"/>
          </a:xfrm>
        </p:spPr>
        <p:txBody>
          <a:bodyPr/>
          <a:lstStyle>
            <a:lvl1pPr marL="285750" indent="-285750">
              <a:lnSpc>
                <a:spcPct val="100000"/>
              </a:lnSpc>
              <a:spcBef>
                <a:spcPts val="600"/>
              </a:spcBef>
              <a:buFontTx/>
              <a:buBlip>
                <a:blip r:embed="rId2"/>
              </a:buBlip>
              <a:defRPr sz="1600" baseline="0"/>
            </a:lvl1pPr>
          </a:lstStyle>
          <a:p>
            <a:pPr lvl="0"/>
            <a:r>
              <a:rPr lang="da-DK" dirty="0" err="1"/>
              <a:t>Insert</a:t>
            </a:r>
            <a:r>
              <a:rPr lang="da-DK" dirty="0"/>
              <a:t> </a:t>
            </a:r>
            <a:r>
              <a:rPr lang="da-DK" dirty="0" err="1"/>
              <a:t>bullets</a:t>
            </a:r>
            <a:endParaRPr lang="da-DK" dirty="0"/>
          </a:p>
          <a:p>
            <a:pPr lvl="0"/>
            <a:endParaRPr lang="da-DK" dirty="0"/>
          </a:p>
          <a:p>
            <a:pPr lvl="0"/>
            <a:endParaRPr lang="da-DK" dirty="0"/>
          </a:p>
        </p:txBody>
      </p:sp>
      <p:grpSp>
        <p:nvGrpSpPr>
          <p:cNvPr id="77" name="Group 4"/>
          <p:cNvGrpSpPr>
            <a:grpSpLocks noChangeAspect="1"/>
          </p:cNvGrpSpPr>
          <p:nvPr userDrawn="1"/>
        </p:nvGrpSpPr>
        <p:grpSpPr bwMode="auto">
          <a:xfrm>
            <a:off x="5492750" y="5903913"/>
            <a:ext cx="1236663" cy="815975"/>
            <a:chOff x="3460" y="3719"/>
            <a:chExt cx="779" cy="514"/>
          </a:xfrm>
        </p:grpSpPr>
        <p:sp>
          <p:nvSpPr>
            <p:cNvPr id="78" name="AutoShape 3"/>
            <p:cNvSpPr>
              <a:spLocks noChangeAspect="1" noChangeArrowheads="1" noTextEdit="1"/>
            </p:cNvSpPr>
            <p:nvPr userDrawn="1"/>
          </p:nvSpPr>
          <p:spPr bwMode="auto">
            <a:xfrm>
              <a:off x="3460" y="3719"/>
              <a:ext cx="779" cy="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9" name="Freeform 5"/>
            <p:cNvSpPr>
              <a:spLocks noEditPoints="1"/>
            </p:cNvSpPr>
            <p:nvPr userDrawn="1"/>
          </p:nvSpPr>
          <p:spPr bwMode="auto">
            <a:xfrm>
              <a:off x="3458" y="4111"/>
              <a:ext cx="38" cy="4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0" name="Freeform 6"/>
            <p:cNvSpPr>
              <a:spLocks noEditPoints="1"/>
            </p:cNvSpPr>
            <p:nvPr userDrawn="1"/>
          </p:nvSpPr>
          <p:spPr bwMode="auto">
            <a:xfrm>
              <a:off x="3509" y="4111"/>
              <a:ext cx="38" cy="4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1" name="Freeform 7"/>
            <p:cNvSpPr>
              <a:spLocks/>
            </p:cNvSpPr>
            <p:nvPr userDrawn="1"/>
          </p:nvSpPr>
          <p:spPr bwMode="auto">
            <a:xfrm>
              <a:off x="3562" y="4111"/>
              <a:ext cx="28" cy="4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2" name="Freeform 8"/>
            <p:cNvSpPr>
              <a:spLocks noEditPoints="1"/>
            </p:cNvSpPr>
            <p:nvPr userDrawn="1"/>
          </p:nvSpPr>
          <p:spPr bwMode="auto">
            <a:xfrm>
              <a:off x="3607" y="4111"/>
              <a:ext cx="29" cy="4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3" name="Freeform 9"/>
            <p:cNvSpPr>
              <a:spLocks noEditPoints="1"/>
            </p:cNvSpPr>
            <p:nvPr userDrawn="1"/>
          </p:nvSpPr>
          <p:spPr bwMode="auto">
            <a:xfrm>
              <a:off x="3653" y="4111"/>
              <a:ext cx="32" cy="41"/>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4" name="Freeform 10"/>
            <p:cNvSpPr>
              <a:spLocks noEditPoints="1"/>
            </p:cNvSpPr>
            <p:nvPr userDrawn="1"/>
          </p:nvSpPr>
          <p:spPr bwMode="auto">
            <a:xfrm>
              <a:off x="3703" y="4111"/>
              <a:ext cx="30" cy="4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5" name="Freeform 11"/>
            <p:cNvSpPr>
              <a:spLocks/>
            </p:cNvSpPr>
            <p:nvPr userDrawn="1"/>
          </p:nvSpPr>
          <p:spPr bwMode="auto">
            <a:xfrm>
              <a:off x="3749" y="4111"/>
              <a:ext cx="32" cy="41"/>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6" name="Freeform 12"/>
            <p:cNvSpPr>
              <a:spLocks/>
            </p:cNvSpPr>
            <p:nvPr userDrawn="1"/>
          </p:nvSpPr>
          <p:spPr bwMode="auto">
            <a:xfrm>
              <a:off x="3824" y="4111"/>
              <a:ext cx="31" cy="41"/>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7" name="Freeform 13"/>
            <p:cNvSpPr>
              <a:spLocks/>
            </p:cNvSpPr>
            <p:nvPr userDrawn="1"/>
          </p:nvSpPr>
          <p:spPr bwMode="auto">
            <a:xfrm>
              <a:off x="3872" y="4111"/>
              <a:ext cx="32" cy="4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8" name="Freeform 14"/>
            <p:cNvSpPr>
              <a:spLocks/>
            </p:cNvSpPr>
            <p:nvPr userDrawn="1"/>
          </p:nvSpPr>
          <p:spPr bwMode="auto">
            <a:xfrm>
              <a:off x="3921" y="4111"/>
              <a:ext cx="10"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9" name="Freeform 15"/>
            <p:cNvSpPr>
              <a:spLocks/>
            </p:cNvSpPr>
            <p:nvPr userDrawn="1"/>
          </p:nvSpPr>
          <p:spPr bwMode="auto">
            <a:xfrm>
              <a:off x="3947" y="4111"/>
              <a:ext cx="36" cy="4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0" name="Freeform 16"/>
            <p:cNvSpPr>
              <a:spLocks/>
            </p:cNvSpPr>
            <p:nvPr userDrawn="1"/>
          </p:nvSpPr>
          <p:spPr bwMode="auto">
            <a:xfrm>
              <a:off x="3998" y="4111"/>
              <a:ext cx="27" cy="4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1" name="Freeform 17"/>
            <p:cNvSpPr>
              <a:spLocks noEditPoints="1"/>
            </p:cNvSpPr>
            <p:nvPr userDrawn="1"/>
          </p:nvSpPr>
          <p:spPr bwMode="auto">
            <a:xfrm>
              <a:off x="4042" y="4111"/>
              <a:ext cx="33" cy="4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2" name="Freeform 18"/>
            <p:cNvSpPr>
              <a:spLocks/>
            </p:cNvSpPr>
            <p:nvPr userDrawn="1"/>
          </p:nvSpPr>
          <p:spPr bwMode="auto">
            <a:xfrm>
              <a:off x="4089" y="4111"/>
              <a:ext cx="32" cy="41"/>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3" name="Freeform 19"/>
            <p:cNvSpPr>
              <a:spLocks/>
            </p:cNvSpPr>
            <p:nvPr userDrawn="1"/>
          </p:nvSpPr>
          <p:spPr bwMode="auto">
            <a:xfrm>
              <a:off x="4136" y="4111"/>
              <a:ext cx="11"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4" name="Freeform 20"/>
            <p:cNvSpPr>
              <a:spLocks/>
            </p:cNvSpPr>
            <p:nvPr userDrawn="1"/>
          </p:nvSpPr>
          <p:spPr bwMode="auto">
            <a:xfrm>
              <a:off x="4164" y="4111"/>
              <a:ext cx="31" cy="4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5" name="Freeform 21"/>
            <p:cNvSpPr>
              <a:spLocks/>
            </p:cNvSpPr>
            <p:nvPr userDrawn="1"/>
          </p:nvSpPr>
          <p:spPr bwMode="auto">
            <a:xfrm>
              <a:off x="4206" y="4111"/>
              <a:ext cx="35" cy="4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6" name="Freeform 22"/>
            <p:cNvSpPr>
              <a:spLocks noEditPoints="1"/>
            </p:cNvSpPr>
            <p:nvPr userDrawn="1"/>
          </p:nvSpPr>
          <p:spPr bwMode="auto">
            <a:xfrm>
              <a:off x="3692" y="4194"/>
              <a:ext cx="26" cy="39"/>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7" name="Freeform 23"/>
            <p:cNvSpPr>
              <a:spLocks/>
            </p:cNvSpPr>
            <p:nvPr userDrawn="1"/>
          </p:nvSpPr>
          <p:spPr bwMode="auto">
            <a:xfrm>
              <a:off x="3740" y="4194"/>
              <a:ext cx="24" cy="39"/>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8" name="Freeform 24"/>
            <p:cNvSpPr>
              <a:spLocks/>
            </p:cNvSpPr>
            <p:nvPr userDrawn="1"/>
          </p:nvSpPr>
          <p:spPr bwMode="auto">
            <a:xfrm>
              <a:off x="3783" y="4194"/>
              <a:ext cx="27" cy="39"/>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9" name="Freeform 25"/>
            <p:cNvSpPr>
              <a:spLocks/>
            </p:cNvSpPr>
            <p:nvPr userDrawn="1"/>
          </p:nvSpPr>
          <p:spPr bwMode="auto">
            <a:xfrm>
              <a:off x="3832" y="4194"/>
              <a:ext cx="35" cy="39"/>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0" name="Freeform 26"/>
            <p:cNvSpPr>
              <a:spLocks noEditPoints="1"/>
            </p:cNvSpPr>
            <p:nvPr userDrawn="1"/>
          </p:nvSpPr>
          <p:spPr bwMode="auto">
            <a:xfrm>
              <a:off x="3885" y="4194"/>
              <a:ext cx="31" cy="39"/>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1" name="Freeform 27"/>
            <p:cNvSpPr>
              <a:spLocks noEditPoints="1"/>
            </p:cNvSpPr>
            <p:nvPr userDrawn="1"/>
          </p:nvSpPr>
          <p:spPr bwMode="auto">
            <a:xfrm>
              <a:off x="3935" y="4194"/>
              <a:ext cx="27" cy="39"/>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2" name="Freeform 28"/>
            <p:cNvSpPr>
              <a:spLocks/>
            </p:cNvSpPr>
            <p:nvPr userDrawn="1"/>
          </p:nvSpPr>
          <p:spPr bwMode="auto">
            <a:xfrm>
              <a:off x="3983" y="4194"/>
              <a:ext cx="27" cy="39"/>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3" name="Freeform 29"/>
            <p:cNvSpPr>
              <a:spLocks noEditPoints="1"/>
            </p:cNvSpPr>
            <p:nvPr userDrawn="1"/>
          </p:nvSpPr>
          <p:spPr bwMode="auto">
            <a:xfrm>
              <a:off x="3458" y="4111"/>
              <a:ext cx="38" cy="4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4" name="Freeform 30"/>
            <p:cNvSpPr>
              <a:spLocks noEditPoints="1"/>
            </p:cNvSpPr>
            <p:nvPr userDrawn="1"/>
          </p:nvSpPr>
          <p:spPr bwMode="auto">
            <a:xfrm>
              <a:off x="3509" y="4111"/>
              <a:ext cx="38" cy="4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5" name="Freeform 31"/>
            <p:cNvSpPr>
              <a:spLocks/>
            </p:cNvSpPr>
            <p:nvPr userDrawn="1"/>
          </p:nvSpPr>
          <p:spPr bwMode="auto">
            <a:xfrm>
              <a:off x="3562" y="4111"/>
              <a:ext cx="28" cy="4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6" name="Freeform 32"/>
            <p:cNvSpPr>
              <a:spLocks noEditPoints="1"/>
            </p:cNvSpPr>
            <p:nvPr userDrawn="1"/>
          </p:nvSpPr>
          <p:spPr bwMode="auto">
            <a:xfrm>
              <a:off x="3607" y="4111"/>
              <a:ext cx="29" cy="4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7" name="Freeform 33"/>
            <p:cNvSpPr>
              <a:spLocks noEditPoints="1"/>
            </p:cNvSpPr>
            <p:nvPr userDrawn="1"/>
          </p:nvSpPr>
          <p:spPr bwMode="auto">
            <a:xfrm>
              <a:off x="3653" y="4111"/>
              <a:ext cx="32" cy="41"/>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8" name="Freeform 34"/>
            <p:cNvSpPr>
              <a:spLocks noEditPoints="1"/>
            </p:cNvSpPr>
            <p:nvPr userDrawn="1"/>
          </p:nvSpPr>
          <p:spPr bwMode="auto">
            <a:xfrm>
              <a:off x="3703" y="4111"/>
              <a:ext cx="30" cy="4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9" name="Freeform 35"/>
            <p:cNvSpPr>
              <a:spLocks/>
            </p:cNvSpPr>
            <p:nvPr userDrawn="1"/>
          </p:nvSpPr>
          <p:spPr bwMode="auto">
            <a:xfrm>
              <a:off x="3749" y="4111"/>
              <a:ext cx="32" cy="41"/>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0" name="Freeform 36"/>
            <p:cNvSpPr>
              <a:spLocks/>
            </p:cNvSpPr>
            <p:nvPr userDrawn="1"/>
          </p:nvSpPr>
          <p:spPr bwMode="auto">
            <a:xfrm>
              <a:off x="3824" y="4111"/>
              <a:ext cx="31" cy="41"/>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1" name="Freeform 37"/>
            <p:cNvSpPr>
              <a:spLocks/>
            </p:cNvSpPr>
            <p:nvPr userDrawn="1"/>
          </p:nvSpPr>
          <p:spPr bwMode="auto">
            <a:xfrm>
              <a:off x="3872" y="4111"/>
              <a:ext cx="32" cy="4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2" name="Freeform 38"/>
            <p:cNvSpPr>
              <a:spLocks/>
            </p:cNvSpPr>
            <p:nvPr userDrawn="1"/>
          </p:nvSpPr>
          <p:spPr bwMode="auto">
            <a:xfrm>
              <a:off x="3921" y="4111"/>
              <a:ext cx="10"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3" name="Freeform 39"/>
            <p:cNvSpPr>
              <a:spLocks/>
            </p:cNvSpPr>
            <p:nvPr userDrawn="1"/>
          </p:nvSpPr>
          <p:spPr bwMode="auto">
            <a:xfrm>
              <a:off x="3947" y="4111"/>
              <a:ext cx="36" cy="4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4" name="Freeform 40"/>
            <p:cNvSpPr>
              <a:spLocks/>
            </p:cNvSpPr>
            <p:nvPr userDrawn="1"/>
          </p:nvSpPr>
          <p:spPr bwMode="auto">
            <a:xfrm>
              <a:off x="3998" y="4111"/>
              <a:ext cx="27" cy="4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5" name="Freeform 41"/>
            <p:cNvSpPr>
              <a:spLocks noEditPoints="1"/>
            </p:cNvSpPr>
            <p:nvPr userDrawn="1"/>
          </p:nvSpPr>
          <p:spPr bwMode="auto">
            <a:xfrm>
              <a:off x="4042" y="4111"/>
              <a:ext cx="33" cy="4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6" name="Freeform 42"/>
            <p:cNvSpPr>
              <a:spLocks/>
            </p:cNvSpPr>
            <p:nvPr userDrawn="1"/>
          </p:nvSpPr>
          <p:spPr bwMode="auto">
            <a:xfrm>
              <a:off x="4089" y="4111"/>
              <a:ext cx="32" cy="41"/>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7" name="Freeform 43"/>
            <p:cNvSpPr>
              <a:spLocks/>
            </p:cNvSpPr>
            <p:nvPr userDrawn="1"/>
          </p:nvSpPr>
          <p:spPr bwMode="auto">
            <a:xfrm>
              <a:off x="4136" y="4111"/>
              <a:ext cx="11"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8" name="Freeform 44"/>
            <p:cNvSpPr>
              <a:spLocks/>
            </p:cNvSpPr>
            <p:nvPr userDrawn="1"/>
          </p:nvSpPr>
          <p:spPr bwMode="auto">
            <a:xfrm>
              <a:off x="4164" y="4111"/>
              <a:ext cx="31" cy="4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9" name="Freeform 45"/>
            <p:cNvSpPr>
              <a:spLocks/>
            </p:cNvSpPr>
            <p:nvPr userDrawn="1"/>
          </p:nvSpPr>
          <p:spPr bwMode="auto">
            <a:xfrm>
              <a:off x="4206" y="4111"/>
              <a:ext cx="35" cy="4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0" name="Freeform 46"/>
            <p:cNvSpPr>
              <a:spLocks noEditPoints="1"/>
            </p:cNvSpPr>
            <p:nvPr userDrawn="1"/>
          </p:nvSpPr>
          <p:spPr bwMode="auto">
            <a:xfrm>
              <a:off x="3692" y="4194"/>
              <a:ext cx="26" cy="39"/>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1" name="Freeform 47"/>
            <p:cNvSpPr>
              <a:spLocks/>
            </p:cNvSpPr>
            <p:nvPr userDrawn="1"/>
          </p:nvSpPr>
          <p:spPr bwMode="auto">
            <a:xfrm>
              <a:off x="3740" y="4194"/>
              <a:ext cx="24" cy="39"/>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2" name="Freeform 48"/>
            <p:cNvSpPr>
              <a:spLocks/>
            </p:cNvSpPr>
            <p:nvPr userDrawn="1"/>
          </p:nvSpPr>
          <p:spPr bwMode="auto">
            <a:xfrm>
              <a:off x="3783" y="4194"/>
              <a:ext cx="27" cy="39"/>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3" name="Freeform 49"/>
            <p:cNvSpPr>
              <a:spLocks/>
            </p:cNvSpPr>
            <p:nvPr userDrawn="1"/>
          </p:nvSpPr>
          <p:spPr bwMode="auto">
            <a:xfrm>
              <a:off x="3832" y="4194"/>
              <a:ext cx="35" cy="39"/>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4" name="Freeform 50"/>
            <p:cNvSpPr>
              <a:spLocks noEditPoints="1"/>
            </p:cNvSpPr>
            <p:nvPr userDrawn="1"/>
          </p:nvSpPr>
          <p:spPr bwMode="auto">
            <a:xfrm>
              <a:off x="3885" y="4194"/>
              <a:ext cx="31" cy="39"/>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5" name="Freeform 51"/>
            <p:cNvSpPr>
              <a:spLocks noEditPoints="1"/>
            </p:cNvSpPr>
            <p:nvPr userDrawn="1"/>
          </p:nvSpPr>
          <p:spPr bwMode="auto">
            <a:xfrm>
              <a:off x="3935" y="4194"/>
              <a:ext cx="27" cy="39"/>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6" name="Freeform 52"/>
            <p:cNvSpPr>
              <a:spLocks/>
            </p:cNvSpPr>
            <p:nvPr userDrawn="1"/>
          </p:nvSpPr>
          <p:spPr bwMode="auto">
            <a:xfrm>
              <a:off x="3983" y="4194"/>
              <a:ext cx="27" cy="39"/>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7" name="Freeform 53"/>
            <p:cNvSpPr>
              <a:spLocks/>
            </p:cNvSpPr>
            <p:nvPr userDrawn="1"/>
          </p:nvSpPr>
          <p:spPr bwMode="auto">
            <a:xfrm>
              <a:off x="3832" y="3731"/>
              <a:ext cx="132" cy="259"/>
            </a:xfrm>
            <a:custGeom>
              <a:avLst/>
              <a:gdLst>
                <a:gd name="T0" fmla="*/ 77 w 77"/>
                <a:gd name="T1" fmla="*/ 123 h 151"/>
                <a:gd name="T2" fmla="*/ 61 w 77"/>
                <a:gd name="T3" fmla="*/ 115 h 151"/>
                <a:gd name="T4" fmla="*/ 46 w 77"/>
                <a:gd name="T5" fmla="*/ 52 h 151"/>
                <a:gd name="T6" fmla="*/ 54 w 77"/>
                <a:gd name="T7" fmla="*/ 0 h 151"/>
                <a:gd name="T8" fmla="*/ 53 w 77"/>
                <a:gd name="T9" fmla="*/ 0 h 151"/>
                <a:gd name="T10" fmla="*/ 30 w 77"/>
                <a:gd name="T11" fmla="*/ 57 h 151"/>
                <a:gd name="T12" fmla="*/ 45 w 77"/>
                <a:gd name="T13" fmla="*/ 151 h 151"/>
                <a:gd name="T14" fmla="*/ 77 w 77"/>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151">
                  <a:moveTo>
                    <a:pt x="77" y="123"/>
                  </a:moveTo>
                  <a:cubicBezTo>
                    <a:pt x="73" y="121"/>
                    <a:pt x="68" y="119"/>
                    <a:pt x="61" y="115"/>
                  </a:cubicBezTo>
                  <a:cubicBezTo>
                    <a:pt x="40" y="103"/>
                    <a:pt x="34" y="84"/>
                    <a:pt x="46" y="52"/>
                  </a:cubicBezTo>
                  <a:cubicBezTo>
                    <a:pt x="52" y="33"/>
                    <a:pt x="56" y="17"/>
                    <a:pt x="54" y="0"/>
                  </a:cubicBezTo>
                  <a:cubicBezTo>
                    <a:pt x="54" y="0"/>
                    <a:pt x="53" y="0"/>
                    <a:pt x="53" y="0"/>
                  </a:cubicBezTo>
                  <a:cubicBezTo>
                    <a:pt x="52" y="21"/>
                    <a:pt x="44" y="34"/>
                    <a:pt x="30" y="57"/>
                  </a:cubicBezTo>
                  <a:cubicBezTo>
                    <a:pt x="0" y="105"/>
                    <a:pt x="31" y="140"/>
                    <a:pt x="45" y="151"/>
                  </a:cubicBezTo>
                  <a:cubicBezTo>
                    <a:pt x="58" y="144"/>
                    <a:pt x="69" y="135"/>
                    <a:pt x="77" y="123"/>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8" name="Freeform 54"/>
            <p:cNvSpPr>
              <a:spLocks/>
            </p:cNvSpPr>
            <p:nvPr userDrawn="1"/>
          </p:nvSpPr>
          <p:spPr bwMode="auto">
            <a:xfrm>
              <a:off x="3755" y="3724"/>
              <a:ext cx="159" cy="281"/>
            </a:xfrm>
            <a:custGeom>
              <a:avLst/>
              <a:gdLst>
                <a:gd name="T0" fmla="*/ 61 w 93"/>
                <a:gd name="T1" fmla="*/ 59 h 164"/>
                <a:gd name="T2" fmla="*/ 93 w 93"/>
                <a:gd name="T3" fmla="*/ 1 h 164"/>
                <a:gd name="T4" fmla="*/ 93 w 93"/>
                <a:gd name="T5" fmla="*/ 0 h 164"/>
                <a:gd name="T6" fmla="*/ 39 w 93"/>
                <a:gd name="T7" fmla="*/ 58 h 164"/>
                <a:gd name="T8" fmla="*/ 12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2" y="19"/>
                    <a:pt x="93" y="1"/>
                  </a:cubicBezTo>
                  <a:cubicBezTo>
                    <a:pt x="93" y="0"/>
                    <a:pt x="93" y="0"/>
                    <a:pt x="93" y="0"/>
                  </a:cubicBezTo>
                  <a:cubicBezTo>
                    <a:pt x="87" y="23"/>
                    <a:pt x="74" y="34"/>
                    <a:pt x="39" y="58"/>
                  </a:cubicBezTo>
                  <a:cubicBezTo>
                    <a:pt x="0" y="83"/>
                    <a:pt x="2" y="127"/>
                    <a:pt x="12" y="154"/>
                  </a:cubicBezTo>
                  <a:cubicBezTo>
                    <a:pt x="24" y="160"/>
                    <a:pt x="37" y="164"/>
                    <a:pt x="51" y="164"/>
                  </a:cubicBezTo>
                  <a:cubicBezTo>
                    <a:pt x="54" y="164"/>
                    <a:pt x="57" y="164"/>
                    <a:pt x="60" y="163"/>
                  </a:cubicBezTo>
                  <a:cubicBezTo>
                    <a:pt x="33" y="122"/>
                    <a:pt x="35" y="90"/>
                    <a:pt x="61" y="5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9" name="Freeform 55"/>
            <p:cNvSpPr>
              <a:spLocks/>
            </p:cNvSpPr>
            <p:nvPr userDrawn="1"/>
          </p:nvSpPr>
          <p:spPr bwMode="auto">
            <a:xfrm>
              <a:off x="3694" y="3721"/>
              <a:ext cx="212" cy="228"/>
            </a:xfrm>
            <a:custGeom>
              <a:avLst/>
              <a:gdLst>
                <a:gd name="T0" fmla="*/ 83 w 124"/>
                <a:gd name="T1" fmla="*/ 41 h 133"/>
                <a:gd name="T2" fmla="*/ 124 w 124"/>
                <a:gd name="T3" fmla="*/ 0 h 133"/>
                <a:gd name="T4" fmla="*/ 124 w 124"/>
                <a:gd name="T5" fmla="*/ 0 h 133"/>
                <a:gd name="T6" fmla="*/ 52 w 124"/>
                <a:gd name="T7" fmla="*/ 32 h 133"/>
                <a:gd name="T8" fmla="*/ 2 w 124"/>
                <a:gd name="T9" fmla="*/ 64 h 133"/>
                <a:gd name="T10" fmla="*/ 0 w 124"/>
                <a:gd name="T11" fmla="*/ 79 h 133"/>
                <a:gd name="T12" fmla="*/ 20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9" y="30"/>
                    <a:pt x="121" y="13"/>
                    <a:pt x="124" y="0"/>
                  </a:cubicBezTo>
                  <a:cubicBezTo>
                    <a:pt x="124" y="0"/>
                    <a:pt x="124" y="0"/>
                    <a:pt x="124" y="0"/>
                  </a:cubicBezTo>
                  <a:cubicBezTo>
                    <a:pt x="112" y="23"/>
                    <a:pt x="90" y="27"/>
                    <a:pt x="52" y="32"/>
                  </a:cubicBezTo>
                  <a:cubicBezTo>
                    <a:pt x="30" y="35"/>
                    <a:pt x="12" y="48"/>
                    <a:pt x="2" y="64"/>
                  </a:cubicBezTo>
                  <a:cubicBezTo>
                    <a:pt x="1" y="69"/>
                    <a:pt x="0" y="74"/>
                    <a:pt x="0" y="79"/>
                  </a:cubicBezTo>
                  <a:cubicBezTo>
                    <a:pt x="0" y="99"/>
                    <a:pt x="8" y="118"/>
                    <a:pt x="20" y="133"/>
                  </a:cubicBezTo>
                  <a:cubicBezTo>
                    <a:pt x="19" y="68"/>
                    <a:pt x="52" y="54"/>
                    <a:pt x="83" y="4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spTree>
    <p:extLst>
      <p:ext uri="{BB962C8B-B14F-4D97-AF65-F5344CB8AC3E}">
        <p14:creationId xmlns:p14="http://schemas.microsoft.com/office/powerpoint/2010/main" val="859906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Break">
    <p:spTree>
      <p:nvGrpSpPr>
        <p:cNvPr id="1" name=""/>
        <p:cNvGrpSpPr/>
        <p:nvPr/>
      </p:nvGrpSpPr>
      <p:grpSpPr>
        <a:xfrm>
          <a:off x="0" y="0"/>
          <a:ext cx="0" cy="0"/>
          <a:chOff x="0" y="0"/>
          <a:chExt cx="0" cy="0"/>
        </a:xfrm>
      </p:grpSpPr>
      <p:sp>
        <p:nvSpPr>
          <p:cNvPr id="4" name="Picture Placeholder 4"/>
          <p:cNvSpPr>
            <a:spLocks noGrp="1"/>
          </p:cNvSpPr>
          <p:nvPr>
            <p:ph type="pic" sz="quarter" idx="11" hasCustomPrompt="1"/>
          </p:nvPr>
        </p:nvSpPr>
        <p:spPr>
          <a:xfrm>
            <a:off x="0" y="0"/>
            <a:ext cx="12192000"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5" name="Title 4"/>
          <p:cNvSpPr>
            <a:spLocks noGrp="1"/>
          </p:cNvSpPr>
          <p:nvPr>
            <p:ph type="title" hasCustomPrompt="1"/>
          </p:nvPr>
        </p:nvSpPr>
        <p:spPr>
          <a:xfrm>
            <a:off x="2441575" y="2676493"/>
            <a:ext cx="7341129" cy="1036319"/>
          </a:xfrm>
          <a:solidFill>
            <a:schemeClr val="bg1"/>
          </a:solidFill>
        </p:spPr>
        <p:txBody>
          <a:bodyPr tIns="108000"/>
          <a:lstStyle>
            <a:lvl1pPr algn="ctr">
              <a:defRPr sz="2800" baseline="0">
                <a:solidFill>
                  <a:schemeClr val="tx1"/>
                </a:solidFill>
              </a:defRPr>
            </a:lvl1pPr>
          </a:lstStyle>
          <a:p>
            <a:r>
              <a:rPr lang="en-US" dirty="0"/>
              <a:t>BREAK</a:t>
            </a:r>
            <a:br>
              <a:rPr lang="en-US" dirty="0"/>
            </a:br>
            <a:r>
              <a:rPr lang="en-US" dirty="0"/>
              <a:t>HEADLINE</a:t>
            </a:r>
          </a:p>
        </p:txBody>
      </p:sp>
      <p:grpSp>
        <p:nvGrpSpPr>
          <p:cNvPr id="72" name="Group 4"/>
          <p:cNvGrpSpPr>
            <a:grpSpLocks noChangeAspect="1"/>
          </p:cNvGrpSpPr>
          <p:nvPr userDrawn="1"/>
        </p:nvGrpSpPr>
        <p:grpSpPr bwMode="auto">
          <a:xfrm>
            <a:off x="5492750" y="5903913"/>
            <a:ext cx="1236663" cy="815975"/>
            <a:chOff x="3460" y="3719"/>
            <a:chExt cx="779" cy="514"/>
          </a:xfrm>
        </p:grpSpPr>
        <p:sp>
          <p:nvSpPr>
            <p:cNvPr id="73" name="AutoShape 3"/>
            <p:cNvSpPr>
              <a:spLocks noChangeAspect="1" noChangeArrowheads="1" noTextEdit="1"/>
            </p:cNvSpPr>
            <p:nvPr userDrawn="1"/>
          </p:nvSpPr>
          <p:spPr bwMode="auto">
            <a:xfrm>
              <a:off x="3460" y="3719"/>
              <a:ext cx="779" cy="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4" name="Freeform 5"/>
            <p:cNvSpPr>
              <a:spLocks noEditPoints="1"/>
            </p:cNvSpPr>
            <p:nvPr userDrawn="1"/>
          </p:nvSpPr>
          <p:spPr bwMode="auto">
            <a:xfrm>
              <a:off x="3458" y="4111"/>
              <a:ext cx="38" cy="4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5" name="Freeform 6"/>
            <p:cNvSpPr>
              <a:spLocks noEditPoints="1"/>
            </p:cNvSpPr>
            <p:nvPr userDrawn="1"/>
          </p:nvSpPr>
          <p:spPr bwMode="auto">
            <a:xfrm>
              <a:off x="3509" y="4111"/>
              <a:ext cx="38" cy="4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6" name="Freeform 7"/>
            <p:cNvSpPr>
              <a:spLocks/>
            </p:cNvSpPr>
            <p:nvPr userDrawn="1"/>
          </p:nvSpPr>
          <p:spPr bwMode="auto">
            <a:xfrm>
              <a:off x="3562" y="4111"/>
              <a:ext cx="28" cy="4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7" name="Freeform 8"/>
            <p:cNvSpPr>
              <a:spLocks noEditPoints="1"/>
            </p:cNvSpPr>
            <p:nvPr userDrawn="1"/>
          </p:nvSpPr>
          <p:spPr bwMode="auto">
            <a:xfrm>
              <a:off x="3607" y="4111"/>
              <a:ext cx="29" cy="4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8" name="Freeform 9"/>
            <p:cNvSpPr>
              <a:spLocks noEditPoints="1"/>
            </p:cNvSpPr>
            <p:nvPr userDrawn="1"/>
          </p:nvSpPr>
          <p:spPr bwMode="auto">
            <a:xfrm>
              <a:off x="3653" y="4111"/>
              <a:ext cx="32" cy="41"/>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9" name="Freeform 10"/>
            <p:cNvSpPr>
              <a:spLocks noEditPoints="1"/>
            </p:cNvSpPr>
            <p:nvPr userDrawn="1"/>
          </p:nvSpPr>
          <p:spPr bwMode="auto">
            <a:xfrm>
              <a:off x="3703" y="4111"/>
              <a:ext cx="30" cy="4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0" name="Freeform 11"/>
            <p:cNvSpPr>
              <a:spLocks/>
            </p:cNvSpPr>
            <p:nvPr userDrawn="1"/>
          </p:nvSpPr>
          <p:spPr bwMode="auto">
            <a:xfrm>
              <a:off x="3749" y="4111"/>
              <a:ext cx="32" cy="41"/>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1" name="Freeform 12"/>
            <p:cNvSpPr>
              <a:spLocks/>
            </p:cNvSpPr>
            <p:nvPr userDrawn="1"/>
          </p:nvSpPr>
          <p:spPr bwMode="auto">
            <a:xfrm>
              <a:off x="3824" y="4111"/>
              <a:ext cx="31" cy="41"/>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2" name="Freeform 13"/>
            <p:cNvSpPr>
              <a:spLocks/>
            </p:cNvSpPr>
            <p:nvPr userDrawn="1"/>
          </p:nvSpPr>
          <p:spPr bwMode="auto">
            <a:xfrm>
              <a:off x="3872" y="4111"/>
              <a:ext cx="32" cy="4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3" name="Freeform 14"/>
            <p:cNvSpPr>
              <a:spLocks/>
            </p:cNvSpPr>
            <p:nvPr userDrawn="1"/>
          </p:nvSpPr>
          <p:spPr bwMode="auto">
            <a:xfrm>
              <a:off x="3921" y="4111"/>
              <a:ext cx="10"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4" name="Freeform 15"/>
            <p:cNvSpPr>
              <a:spLocks/>
            </p:cNvSpPr>
            <p:nvPr userDrawn="1"/>
          </p:nvSpPr>
          <p:spPr bwMode="auto">
            <a:xfrm>
              <a:off x="3947" y="4111"/>
              <a:ext cx="36" cy="4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5" name="Freeform 16"/>
            <p:cNvSpPr>
              <a:spLocks/>
            </p:cNvSpPr>
            <p:nvPr userDrawn="1"/>
          </p:nvSpPr>
          <p:spPr bwMode="auto">
            <a:xfrm>
              <a:off x="3998" y="4111"/>
              <a:ext cx="27" cy="4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6" name="Freeform 17"/>
            <p:cNvSpPr>
              <a:spLocks noEditPoints="1"/>
            </p:cNvSpPr>
            <p:nvPr userDrawn="1"/>
          </p:nvSpPr>
          <p:spPr bwMode="auto">
            <a:xfrm>
              <a:off x="4042" y="4111"/>
              <a:ext cx="33" cy="4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7" name="Freeform 18"/>
            <p:cNvSpPr>
              <a:spLocks/>
            </p:cNvSpPr>
            <p:nvPr userDrawn="1"/>
          </p:nvSpPr>
          <p:spPr bwMode="auto">
            <a:xfrm>
              <a:off x="4089" y="4111"/>
              <a:ext cx="32" cy="41"/>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8" name="Freeform 19"/>
            <p:cNvSpPr>
              <a:spLocks/>
            </p:cNvSpPr>
            <p:nvPr userDrawn="1"/>
          </p:nvSpPr>
          <p:spPr bwMode="auto">
            <a:xfrm>
              <a:off x="4136" y="4111"/>
              <a:ext cx="11"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9" name="Freeform 20"/>
            <p:cNvSpPr>
              <a:spLocks/>
            </p:cNvSpPr>
            <p:nvPr userDrawn="1"/>
          </p:nvSpPr>
          <p:spPr bwMode="auto">
            <a:xfrm>
              <a:off x="4164" y="4111"/>
              <a:ext cx="31" cy="4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0" name="Freeform 21"/>
            <p:cNvSpPr>
              <a:spLocks/>
            </p:cNvSpPr>
            <p:nvPr userDrawn="1"/>
          </p:nvSpPr>
          <p:spPr bwMode="auto">
            <a:xfrm>
              <a:off x="4206" y="4111"/>
              <a:ext cx="35" cy="4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1" name="Freeform 22"/>
            <p:cNvSpPr>
              <a:spLocks noEditPoints="1"/>
            </p:cNvSpPr>
            <p:nvPr userDrawn="1"/>
          </p:nvSpPr>
          <p:spPr bwMode="auto">
            <a:xfrm>
              <a:off x="3692" y="4194"/>
              <a:ext cx="26" cy="39"/>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2" name="Freeform 23"/>
            <p:cNvSpPr>
              <a:spLocks/>
            </p:cNvSpPr>
            <p:nvPr userDrawn="1"/>
          </p:nvSpPr>
          <p:spPr bwMode="auto">
            <a:xfrm>
              <a:off x="3740" y="4194"/>
              <a:ext cx="24" cy="39"/>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3" name="Freeform 24"/>
            <p:cNvSpPr>
              <a:spLocks/>
            </p:cNvSpPr>
            <p:nvPr userDrawn="1"/>
          </p:nvSpPr>
          <p:spPr bwMode="auto">
            <a:xfrm>
              <a:off x="3783" y="4194"/>
              <a:ext cx="27" cy="39"/>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4" name="Freeform 25"/>
            <p:cNvSpPr>
              <a:spLocks/>
            </p:cNvSpPr>
            <p:nvPr userDrawn="1"/>
          </p:nvSpPr>
          <p:spPr bwMode="auto">
            <a:xfrm>
              <a:off x="3832" y="4194"/>
              <a:ext cx="35" cy="39"/>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5" name="Freeform 26"/>
            <p:cNvSpPr>
              <a:spLocks noEditPoints="1"/>
            </p:cNvSpPr>
            <p:nvPr userDrawn="1"/>
          </p:nvSpPr>
          <p:spPr bwMode="auto">
            <a:xfrm>
              <a:off x="3885" y="4194"/>
              <a:ext cx="31" cy="39"/>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6" name="Freeform 27"/>
            <p:cNvSpPr>
              <a:spLocks noEditPoints="1"/>
            </p:cNvSpPr>
            <p:nvPr userDrawn="1"/>
          </p:nvSpPr>
          <p:spPr bwMode="auto">
            <a:xfrm>
              <a:off x="3935" y="4194"/>
              <a:ext cx="27" cy="39"/>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7" name="Freeform 28"/>
            <p:cNvSpPr>
              <a:spLocks/>
            </p:cNvSpPr>
            <p:nvPr userDrawn="1"/>
          </p:nvSpPr>
          <p:spPr bwMode="auto">
            <a:xfrm>
              <a:off x="3983" y="4194"/>
              <a:ext cx="27" cy="39"/>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8" name="Freeform 29"/>
            <p:cNvSpPr>
              <a:spLocks noEditPoints="1"/>
            </p:cNvSpPr>
            <p:nvPr userDrawn="1"/>
          </p:nvSpPr>
          <p:spPr bwMode="auto">
            <a:xfrm>
              <a:off x="3458" y="4111"/>
              <a:ext cx="38" cy="4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9" name="Freeform 30"/>
            <p:cNvSpPr>
              <a:spLocks noEditPoints="1"/>
            </p:cNvSpPr>
            <p:nvPr userDrawn="1"/>
          </p:nvSpPr>
          <p:spPr bwMode="auto">
            <a:xfrm>
              <a:off x="3509" y="4111"/>
              <a:ext cx="38" cy="4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0" name="Freeform 31"/>
            <p:cNvSpPr>
              <a:spLocks/>
            </p:cNvSpPr>
            <p:nvPr userDrawn="1"/>
          </p:nvSpPr>
          <p:spPr bwMode="auto">
            <a:xfrm>
              <a:off x="3562" y="4111"/>
              <a:ext cx="28" cy="4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1" name="Freeform 32"/>
            <p:cNvSpPr>
              <a:spLocks noEditPoints="1"/>
            </p:cNvSpPr>
            <p:nvPr userDrawn="1"/>
          </p:nvSpPr>
          <p:spPr bwMode="auto">
            <a:xfrm>
              <a:off x="3607" y="4111"/>
              <a:ext cx="29" cy="4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2" name="Freeform 33"/>
            <p:cNvSpPr>
              <a:spLocks noEditPoints="1"/>
            </p:cNvSpPr>
            <p:nvPr userDrawn="1"/>
          </p:nvSpPr>
          <p:spPr bwMode="auto">
            <a:xfrm>
              <a:off x="3653" y="4111"/>
              <a:ext cx="32" cy="41"/>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3" name="Freeform 34"/>
            <p:cNvSpPr>
              <a:spLocks noEditPoints="1"/>
            </p:cNvSpPr>
            <p:nvPr userDrawn="1"/>
          </p:nvSpPr>
          <p:spPr bwMode="auto">
            <a:xfrm>
              <a:off x="3703" y="4111"/>
              <a:ext cx="30" cy="4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4" name="Freeform 35"/>
            <p:cNvSpPr>
              <a:spLocks/>
            </p:cNvSpPr>
            <p:nvPr userDrawn="1"/>
          </p:nvSpPr>
          <p:spPr bwMode="auto">
            <a:xfrm>
              <a:off x="3749" y="4111"/>
              <a:ext cx="32" cy="41"/>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5" name="Freeform 36"/>
            <p:cNvSpPr>
              <a:spLocks/>
            </p:cNvSpPr>
            <p:nvPr userDrawn="1"/>
          </p:nvSpPr>
          <p:spPr bwMode="auto">
            <a:xfrm>
              <a:off x="3824" y="4111"/>
              <a:ext cx="31" cy="41"/>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6" name="Freeform 37"/>
            <p:cNvSpPr>
              <a:spLocks/>
            </p:cNvSpPr>
            <p:nvPr userDrawn="1"/>
          </p:nvSpPr>
          <p:spPr bwMode="auto">
            <a:xfrm>
              <a:off x="3872" y="4111"/>
              <a:ext cx="32" cy="4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7" name="Freeform 38"/>
            <p:cNvSpPr>
              <a:spLocks/>
            </p:cNvSpPr>
            <p:nvPr userDrawn="1"/>
          </p:nvSpPr>
          <p:spPr bwMode="auto">
            <a:xfrm>
              <a:off x="3921" y="4111"/>
              <a:ext cx="10"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8" name="Freeform 39"/>
            <p:cNvSpPr>
              <a:spLocks/>
            </p:cNvSpPr>
            <p:nvPr userDrawn="1"/>
          </p:nvSpPr>
          <p:spPr bwMode="auto">
            <a:xfrm>
              <a:off x="3947" y="4111"/>
              <a:ext cx="36" cy="4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9" name="Freeform 40"/>
            <p:cNvSpPr>
              <a:spLocks/>
            </p:cNvSpPr>
            <p:nvPr userDrawn="1"/>
          </p:nvSpPr>
          <p:spPr bwMode="auto">
            <a:xfrm>
              <a:off x="3998" y="4111"/>
              <a:ext cx="27" cy="4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0" name="Freeform 41"/>
            <p:cNvSpPr>
              <a:spLocks noEditPoints="1"/>
            </p:cNvSpPr>
            <p:nvPr userDrawn="1"/>
          </p:nvSpPr>
          <p:spPr bwMode="auto">
            <a:xfrm>
              <a:off x="4042" y="4111"/>
              <a:ext cx="33" cy="4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1" name="Freeform 42"/>
            <p:cNvSpPr>
              <a:spLocks/>
            </p:cNvSpPr>
            <p:nvPr userDrawn="1"/>
          </p:nvSpPr>
          <p:spPr bwMode="auto">
            <a:xfrm>
              <a:off x="4089" y="4111"/>
              <a:ext cx="32" cy="41"/>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2" name="Freeform 43"/>
            <p:cNvSpPr>
              <a:spLocks/>
            </p:cNvSpPr>
            <p:nvPr userDrawn="1"/>
          </p:nvSpPr>
          <p:spPr bwMode="auto">
            <a:xfrm>
              <a:off x="4136" y="4111"/>
              <a:ext cx="11"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3" name="Freeform 44"/>
            <p:cNvSpPr>
              <a:spLocks/>
            </p:cNvSpPr>
            <p:nvPr userDrawn="1"/>
          </p:nvSpPr>
          <p:spPr bwMode="auto">
            <a:xfrm>
              <a:off x="4164" y="4111"/>
              <a:ext cx="31" cy="4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4" name="Freeform 45"/>
            <p:cNvSpPr>
              <a:spLocks/>
            </p:cNvSpPr>
            <p:nvPr userDrawn="1"/>
          </p:nvSpPr>
          <p:spPr bwMode="auto">
            <a:xfrm>
              <a:off x="4206" y="4111"/>
              <a:ext cx="35" cy="4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5" name="Freeform 46"/>
            <p:cNvSpPr>
              <a:spLocks noEditPoints="1"/>
            </p:cNvSpPr>
            <p:nvPr userDrawn="1"/>
          </p:nvSpPr>
          <p:spPr bwMode="auto">
            <a:xfrm>
              <a:off x="3692" y="4194"/>
              <a:ext cx="26" cy="39"/>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6" name="Freeform 47"/>
            <p:cNvSpPr>
              <a:spLocks/>
            </p:cNvSpPr>
            <p:nvPr userDrawn="1"/>
          </p:nvSpPr>
          <p:spPr bwMode="auto">
            <a:xfrm>
              <a:off x="3740" y="4194"/>
              <a:ext cx="24" cy="39"/>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7" name="Freeform 48"/>
            <p:cNvSpPr>
              <a:spLocks/>
            </p:cNvSpPr>
            <p:nvPr userDrawn="1"/>
          </p:nvSpPr>
          <p:spPr bwMode="auto">
            <a:xfrm>
              <a:off x="3783" y="4194"/>
              <a:ext cx="27" cy="39"/>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8" name="Freeform 49"/>
            <p:cNvSpPr>
              <a:spLocks/>
            </p:cNvSpPr>
            <p:nvPr userDrawn="1"/>
          </p:nvSpPr>
          <p:spPr bwMode="auto">
            <a:xfrm>
              <a:off x="3832" y="4194"/>
              <a:ext cx="35" cy="39"/>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9" name="Freeform 50"/>
            <p:cNvSpPr>
              <a:spLocks noEditPoints="1"/>
            </p:cNvSpPr>
            <p:nvPr userDrawn="1"/>
          </p:nvSpPr>
          <p:spPr bwMode="auto">
            <a:xfrm>
              <a:off x="3885" y="4194"/>
              <a:ext cx="31" cy="39"/>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0" name="Freeform 51"/>
            <p:cNvSpPr>
              <a:spLocks noEditPoints="1"/>
            </p:cNvSpPr>
            <p:nvPr userDrawn="1"/>
          </p:nvSpPr>
          <p:spPr bwMode="auto">
            <a:xfrm>
              <a:off x="3935" y="4194"/>
              <a:ext cx="27" cy="39"/>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1" name="Freeform 52"/>
            <p:cNvSpPr>
              <a:spLocks/>
            </p:cNvSpPr>
            <p:nvPr userDrawn="1"/>
          </p:nvSpPr>
          <p:spPr bwMode="auto">
            <a:xfrm>
              <a:off x="3983" y="4194"/>
              <a:ext cx="27" cy="39"/>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2" name="Freeform 53"/>
            <p:cNvSpPr>
              <a:spLocks/>
            </p:cNvSpPr>
            <p:nvPr userDrawn="1"/>
          </p:nvSpPr>
          <p:spPr bwMode="auto">
            <a:xfrm>
              <a:off x="3832" y="3731"/>
              <a:ext cx="132" cy="259"/>
            </a:xfrm>
            <a:custGeom>
              <a:avLst/>
              <a:gdLst>
                <a:gd name="T0" fmla="*/ 77 w 77"/>
                <a:gd name="T1" fmla="*/ 123 h 151"/>
                <a:gd name="T2" fmla="*/ 61 w 77"/>
                <a:gd name="T3" fmla="*/ 115 h 151"/>
                <a:gd name="T4" fmla="*/ 46 w 77"/>
                <a:gd name="T5" fmla="*/ 52 h 151"/>
                <a:gd name="T6" fmla="*/ 54 w 77"/>
                <a:gd name="T7" fmla="*/ 0 h 151"/>
                <a:gd name="T8" fmla="*/ 53 w 77"/>
                <a:gd name="T9" fmla="*/ 0 h 151"/>
                <a:gd name="T10" fmla="*/ 30 w 77"/>
                <a:gd name="T11" fmla="*/ 57 h 151"/>
                <a:gd name="T12" fmla="*/ 45 w 77"/>
                <a:gd name="T13" fmla="*/ 151 h 151"/>
                <a:gd name="T14" fmla="*/ 77 w 77"/>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151">
                  <a:moveTo>
                    <a:pt x="77" y="123"/>
                  </a:moveTo>
                  <a:cubicBezTo>
                    <a:pt x="73" y="121"/>
                    <a:pt x="68" y="119"/>
                    <a:pt x="61" y="115"/>
                  </a:cubicBezTo>
                  <a:cubicBezTo>
                    <a:pt x="40" y="103"/>
                    <a:pt x="34" y="84"/>
                    <a:pt x="46" y="52"/>
                  </a:cubicBezTo>
                  <a:cubicBezTo>
                    <a:pt x="52" y="33"/>
                    <a:pt x="56" y="17"/>
                    <a:pt x="54" y="0"/>
                  </a:cubicBezTo>
                  <a:cubicBezTo>
                    <a:pt x="54" y="0"/>
                    <a:pt x="53" y="0"/>
                    <a:pt x="53" y="0"/>
                  </a:cubicBezTo>
                  <a:cubicBezTo>
                    <a:pt x="52" y="21"/>
                    <a:pt x="44" y="34"/>
                    <a:pt x="30" y="57"/>
                  </a:cubicBezTo>
                  <a:cubicBezTo>
                    <a:pt x="0" y="105"/>
                    <a:pt x="31" y="140"/>
                    <a:pt x="45" y="151"/>
                  </a:cubicBezTo>
                  <a:cubicBezTo>
                    <a:pt x="58" y="144"/>
                    <a:pt x="69" y="135"/>
                    <a:pt x="77" y="123"/>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3" name="Freeform 54"/>
            <p:cNvSpPr>
              <a:spLocks/>
            </p:cNvSpPr>
            <p:nvPr userDrawn="1"/>
          </p:nvSpPr>
          <p:spPr bwMode="auto">
            <a:xfrm>
              <a:off x="3755" y="3724"/>
              <a:ext cx="159" cy="281"/>
            </a:xfrm>
            <a:custGeom>
              <a:avLst/>
              <a:gdLst>
                <a:gd name="T0" fmla="*/ 61 w 93"/>
                <a:gd name="T1" fmla="*/ 59 h 164"/>
                <a:gd name="T2" fmla="*/ 93 w 93"/>
                <a:gd name="T3" fmla="*/ 1 h 164"/>
                <a:gd name="T4" fmla="*/ 93 w 93"/>
                <a:gd name="T5" fmla="*/ 0 h 164"/>
                <a:gd name="T6" fmla="*/ 39 w 93"/>
                <a:gd name="T7" fmla="*/ 58 h 164"/>
                <a:gd name="T8" fmla="*/ 12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2" y="19"/>
                    <a:pt x="93" y="1"/>
                  </a:cubicBezTo>
                  <a:cubicBezTo>
                    <a:pt x="93" y="0"/>
                    <a:pt x="93" y="0"/>
                    <a:pt x="93" y="0"/>
                  </a:cubicBezTo>
                  <a:cubicBezTo>
                    <a:pt x="87" y="23"/>
                    <a:pt x="74" y="34"/>
                    <a:pt x="39" y="58"/>
                  </a:cubicBezTo>
                  <a:cubicBezTo>
                    <a:pt x="0" y="83"/>
                    <a:pt x="2" y="127"/>
                    <a:pt x="12" y="154"/>
                  </a:cubicBezTo>
                  <a:cubicBezTo>
                    <a:pt x="24" y="160"/>
                    <a:pt x="37" y="164"/>
                    <a:pt x="51" y="164"/>
                  </a:cubicBezTo>
                  <a:cubicBezTo>
                    <a:pt x="54" y="164"/>
                    <a:pt x="57" y="164"/>
                    <a:pt x="60" y="163"/>
                  </a:cubicBezTo>
                  <a:cubicBezTo>
                    <a:pt x="33" y="122"/>
                    <a:pt x="35" y="90"/>
                    <a:pt x="61" y="5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4" name="Freeform 55"/>
            <p:cNvSpPr>
              <a:spLocks/>
            </p:cNvSpPr>
            <p:nvPr userDrawn="1"/>
          </p:nvSpPr>
          <p:spPr bwMode="auto">
            <a:xfrm>
              <a:off x="3694" y="3721"/>
              <a:ext cx="212" cy="228"/>
            </a:xfrm>
            <a:custGeom>
              <a:avLst/>
              <a:gdLst>
                <a:gd name="T0" fmla="*/ 83 w 124"/>
                <a:gd name="T1" fmla="*/ 41 h 133"/>
                <a:gd name="T2" fmla="*/ 124 w 124"/>
                <a:gd name="T3" fmla="*/ 0 h 133"/>
                <a:gd name="T4" fmla="*/ 124 w 124"/>
                <a:gd name="T5" fmla="*/ 0 h 133"/>
                <a:gd name="T6" fmla="*/ 52 w 124"/>
                <a:gd name="T7" fmla="*/ 32 h 133"/>
                <a:gd name="T8" fmla="*/ 2 w 124"/>
                <a:gd name="T9" fmla="*/ 64 h 133"/>
                <a:gd name="T10" fmla="*/ 0 w 124"/>
                <a:gd name="T11" fmla="*/ 79 h 133"/>
                <a:gd name="T12" fmla="*/ 20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9" y="30"/>
                    <a:pt x="121" y="13"/>
                    <a:pt x="124" y="0"/>
                  </a:cubicBezTo>
                  <a:cubicBezTo>
                    <a:pt x="124" y="0"/>
                    <a:pt x="124" y="0"/>
                    <a:pt x="124" y="0"/>
                  </a:cubicBezTo>
                  <a:cubicBezTo>
                    <a:pt x="112" y="23"/>
                    <a:pt x="90" y="27"/>
                    <a:pt x="52" y="32"/>
                  </a:cubicBezTo>
                  <a:cubicBezTo>
                    <a:pt x="30" y="35"/>
                    <a:pt x="12" y="48"/>
                    <a:pt x="2" y="64"/>
                  </a:cubicBezTo>
                  <a:cubicBezTo>
                    <a:pt x="1" y="69"/>
                    <a:pt x="0" y="74"/>
                    <a:pt x="0" y="79"/>
                  </a:cubicBezTo>
                  <a:cubicBezTo>
                    <a:pt x="0" y="99"/>
                    <a:pt x="8" y="118"/>
                    <a:pt x="20" y="133"/>
                  </a:cubicBezTo>
                  <a:cubicBezTo>
                    <a:pt x="19" y="68"/>
                    <a:pt x="52" y="54"/>
                    <a:pt x="83" y="4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spTree>
    <p:extLst>
      <p:ext uri="{BB962C8B-B14F-4D97-AF65-F5344CB8AC3E}">
        <p14:creationId xmlns:p14="http://schemas.microsoft.com/office/powerpoint/2010/main" val="35535020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 w. bullets">
    <p:spTree>
      <p:nvGrpSpPr>
        <p:cNvPr id="1" name=""/>
        <p:cNvGrpSpPr/>
        <p:nvPr/>
      </p:nvGrpSpPr>
      <p:grpSpPr>
        <a:xfrm>
          <a:off x="0" y="0"/>
          <a:ext cx="0" cy="0"/>
          <a:chOff x="0" y="0"/>
          <a:chExt cx="0" cy="0"/>
        </a:xfrm>
      </p:grpSpPr>
      <p:sp>
        <p:nvSpPr>
          <p:cNvPr id="4" name="Номер слайда 21"/>
          <p:cNvSpPr>
            <a:spLocks noGrp="1"/>
          </p:cNvSpPr>
          <p:nvPr>
            <p:ph type="sldNum" sz="quarter" idx="4"/>
          </p:nvPr>
        </p:nvSpPr>
        <p:spPr>
          <a:xfrm>
            <a:off x="11339887" y="593223"/>
            <a:ext cx="571468" cy="227164"/>
          </a:xfrm>
          <a:prstGeom prst="rect">
            <a:avLst/>
          </a:prstGeom>
          <a:noFill/>
        </p:spPr>
        <p:txBody>
          <a:bodyPr vert="horz" lIns="0" tIns="0" rIns="0" bIns="0" rtlCol="0" anchor="ctr"/>
          <a:lstStyle>
            <a:lvl1pPr algn="r">
              <a:defRPr sz="1000" b="1" i="0">
                <a:solidFill>
                  <a:schemeClr val="tx1">
                    <a:alpha val="70000"/>
                  </a:schemeClr>
                </a:solidFill>
                <a:latin typeface="+mn-lt"/>
                <a:ea typeface="Montserrat Medium" charset="0"/>
                <a:cs typeface="Montserrat Medium" charset="0"/>
              </a:defRPr>
            </a:lvl1pPr>
          </a:lstStyle>
          <a:p>
            <a:fld id="{D8D877B3-D348-4611-9BDB-C5374591D951}" type="slidenum">
              <a:rPr lang="en-US" smtClean="0"/>
              <a:pPr/>
              <a:t>‹#›</a:t>
            </a:fld>
            <a:endParaRPr lang="en-US" dirty="0"/>
          </a:p>
        </p:txBody>
      </p:sp>
      <p:sp>
        <p:nvSpPr>
          <p:cNvPr id="3" name="Title 4"/>
          <p:cNvSpPr>
            <a:spLocks noGrp="1"/>
          </p:cNvSpPr>
          <p:nvPr>
            <p:ph type="title" hasCustomPrompt="1"/>
          </p:nvPr>
        </p:nvSpPr>
        <p:spPr>
          <a:xfrm>
            <a:off x="587374" y="370290"/>
            <a:ext cx="5108575" cy="1474385"/>
          </a:xfrm>
        </p:spPr>
        <p:txBody>
          <a:bodyPr/>
          <a:lstStyle>
            <a:lvl1pPr>
              <a:defRPr sz="3600"/>
            </a:lvl1pPr>
          </a:lstStyle>
          <a:p>
            <a:r>
              <a:rPr lang="en-US" dirty="0"/>
              <a:t>CLICK TO EDIT TITLE</a:t>
            </a:r>
          </a:p>
        </p:txBody>
      </p:sp>
      <p:sp>
        <p:nvSpPr>
          <p:cNvPr id="5" name="Pladsholder til tekst 10"/>
          <p:cNvSpPr>
            <a:spLocks noGrp="1"/>
          </p:cNvSpPr>
          <p:nvPr>
            <p:ph type="body" sz="quarter" idx="12" hasCustomPrompt="1"/>
          </p:nvPr>
        </p:nvSpPr>
        <p:spPr>
          <a:xfrm>
            <a:off x="587375" y="2065337"/>
            <a:ext cx="10752512" cy="3703696"/>
          </a:xfrm>
        </p:spPr>
        <p:txBody>
          <a:bodyPr/>
          <a:lstStyle>
            <a:lvl1pPr marL="285750" indent="-285750">
              <a:buFontTx/>
              <a:buBlip>
                <a:blip r:embed="rId2"/>
              </a:buBlip>
              <a:defRPr/>
            </a:lvl1pPr>
          </a:lstStyle>
          <a:p>
            <a:pPr lvl="0"/>
            <a:r>
              <a:rPr lang="da-DK" dirty="0"/>
              <a:t>INSERT TEXT</a:t>
            </a:r>
          </a:p>
        </p:txBody>
      </p:sp>
    </p:spTree>
    <p:extLst>
      <p:ext uri="{BB962C8B-B14F-4D97-AF65-F5344CB8AC3E}">
        <p14:creationId xmlns:p14="http://schemas.microsoft.com/office/powerpoint/2010/main" val="2521269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Web + bullet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a:p>
        </p:txBody>
      </p:sp>
      <p:grpSp>
        <p:nvGrpSpPr>
          <p:cNvPr id="30" name="Gruppe 29"/>
          <p:cNvGrpSpPr/>
          <p:nvPr userDrawn="1"/>
        </p:nvGrpSpPr>
        <p:grpSpPr>
          <a:xfrm>
            <a:off x="0" y="657225"/>
            <a:ext cx="405154" cy="1182460"/>
            <a:chOff x="320675" y="2816225"/>
            <a:chExt cx="350838" cy="1023938"/>
          </a:xfrm>
          <a:solidFill>
            <a:schemeClr val="tx1"/>
          </a:solidFill>
        </p:grpSpPr>
        <p:sp>
          <p:nvSpPr>
            <p:cNvPr id="31" name="Freeform 53"/>
            <p:cNvSpPr>
              <a:spLocks/>
            </p:cNvSpPr>
            <p:nvPr userDrawn="1"/>
          </p:nvSpPr>
          <p:spPr bwMode="auto">
            <a:xfrm>
              <a:off x="608013" y="3778250"/>
              <a:ext cx="63500" cy="61913"/>
            </a:xfrm>
            <a:custGeom>
              <a:avLst/>
              <a:gdLst>
                <a:gd name="T0" fmla="*/ 19 w 19"/>
                <a:gd name="T1" fmla="*/ 0 h 19"/>
                <a:gd name="T2" fmla="*/ 19 w 19"/>
                <a:gd name="T3" fmla="*/ 4 h 19"/>
                <a:gd name="T4" fmla="*/ 3 w 19"/>
                <a:gd name="T5" fmla="*/ 19 h 19"/>
                <a:gd name="T6" fmla="*/ 0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2" name="Freeform 54"/>
            <p:cNvSpPr>
              <a:spLocks/>
            </p:cNvSpPr>
            <p:nvPr userDrawn="1"/>
          </p:nvSpPr>
          <p:spPr bwMode="auto">
            <a:xfrm>
              <a:off x="528638" y="3706813"/>
              <a:ext cx="142875" cy="133350"/>
            </a:xfrm>
            <a:custGeom>
              <a:avLst/>
              <a:gdLst>
                <a:gd name="T0" fmla="*/ 43 w 43"/>
                <a:gd name="T1" fmla="*/ 0 h 41"/>
                <a:gd name="T2" fmla="*/ 43 w 43"/>
                <a:gd name="T3" fmla="*/ 4 h 41"/>
                <a:gd name="T4" fmla="*/ 7 w 43"/>
                <a:gd name="T5" fmla="*/ 38 h 41"/>
                <a:gd name="T6" fmla="*/ 3 w 43"/>
                <a:gd name="T7" fmla="*/ 41 h 41"/>
                <a:gd name="T8" fmla="*/ 0 w 43"/>
                <a:gd name="T9" fmla="*/ 41 h 41"/>
                <a:gd name="T10" fmla="*/ 42 w 43"/>
                <a:gd name="T11" fmla="*/ 1 h 41"/>
                <a:gd name="T12" fmla="*/ 43 w 43"/>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3" h="41">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3" name="Freeform 55"/>
            <p:cNvSpPr>
              <a:spLocks/>
            </p:cNvSpPr>
            <p:nvPr userDrawn="1"/>
          </p:nvSpPr>
          <p:spPr bwMode="auto">
            <a:xfrm>
              <a:off x="431800" y="3636963"/>
              <a:ext cx="239713" cy="203200"/>
            </a:xfrm>
            <a:custGeom>
              <a:avLst/>
              <a:gdLst>
                <a:gd name="T0" fmla="*/ 72 w 72"/>
                <a:gd name="T1" fmla="*/ 0 h 62"/>
                <a:gd name="T2" fmla="*/ 72 w 72"/>
                <a:gd name="T3" fmla="*/ 3 h 62"/>
                <a:gd name="T4" fmla="*/ 35 w 72"/>
                <a:gd name="T5" fmla="*/ 37 h 62"/>
                <a:gd name="T6" fmla="*/ 4 w 72"/>
                <a:gd name="T7" fmla="*/ 62 h 62"/>
                <a:gd name="T8" fmla="*/ 0 w 72"/>
                <a:gd name="T9" fmla="*/ 62 h 62"/>
                <a:gd name="T10" fmla="*/ 7 w 72"/>
                <a:gd name="T11" fmla="*/ 58 h 62"/>
                <a:gd name="T12" fmla="*/ 70 w 72"/>
                <a:gd name="T13" fmla="*/ 2 h 62"/>
                <a:gd name="T14" fmla="*/ 72 w 72"/>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4" name="Freeform 56"/>
            <p:cNvSpPr>
              <a:spLocks/>
            </p:cNvSpPr>
            <p:nvPr userDrawn="1"/>
          </p:nvSpPr>
          <p:spPr bwMode="auto">
            <a:xfrm>
              <a:off x="320675" y="3568700"/>
              <a:ext cx="350838" cy="261938"/>
            </a:xfrm>
            <a:custGeom>
              <a:avLst/>
              <a:gdLst>
                <a:gd name="T0" fmla="*/ 105 w 105"/>
                <a:gd name="T1" fmla="*/ 0 h 80"/>
                <a:gd name="T2" fmla="*/ 105 w 105"/>
                <a:gd name="T3" fmla="*/ 3 h 80"/>
                <a:gd name="T4" fmla="*/ 67 w 105"/>
                <a:gd name="T5" fmla="*/ 37 h 80"/>
                <a:gd name="T6" fmla="*/ 0 w 105"/>
                <a:gd name="T7" fmla="*/ 80 h 80"/>
                <a:gd name="T8" fmla="*/ 0 w 105"/>
                <a:gd name="T9" fmla="*/ 77 h 80"/>
                <a:gd name="T10" fmla="*/ 39 w 105"/>
                <a:gd name="T11" fmla="*/ 57 h 80"/>
                <a:gd name="T12" fmla="*/ 102 w 105"/>
                <a:gd name="T13" fmla="*/ 3 h 80"/>
                <a:gd name="T14" fmla="*/ 105 w 105"/>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80">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5" name="Freeform 57"/>
            <p:cNvSpPr>
              <a:spLocks/>
            </p:cNvSpPr>
            <p:nvPr userDrawn="1"/>
          </p:nvSpPr>
          <p:spPr bwMode="auto">
            <a:xfrm>
              <a:off x="320675" y="3506788"/>
              <a:ext cx="350838" cy="249238"/>
            </a:xfrm>
            <a:custGeom>
              <a:avLst/>
              <a:gdLst>
                <a:gd name="T0" fmla="*/ 105 w 105"/>
                <a:gd name="T1" fmla="*/ 0 h 76"/>
                <a:gd name="T2" fmla="*/ 105 w 105"/>
                <a:gd name="T3" fmla="*/ 2 h 76"/>
                <a:gd name="T4" fmla="*/ 67 w 105"/>
                <a:gd name="T5" fmla="*/ 35 h 76"/>
                <a:gd name="T6" fmla="*/ 0 w 105"/>
                <a:gd name="T7" fmla="*/ 76 h 76"/>
                <a:gd name="T8" fmla="*/ 0 w 105"/>
                <a:gd name="T9" fmla="*/ 74 h 76"/>
                <a:gd name="T10" fmla="*/ 39 w 105"/>
                <a:gd name="T11" fmla="*/ 54 h 76"/>
                <a:gd name="T12" fmla="*/ 101 w 105"/>
                <a:gd name="T13" fmla="*/ 2 h 76"/>
                <a:gd name="T14" fmla="*/ 105 w 105"/>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6">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6" name="Freeform 58"/>
            <p:cNvSpPr>
              <a:spLocks/>
            </p:cNvSpPr>
            <p:nvPr userDrawn="1"/>
          </p:nvSpPr>
          <p:spPr bwMode="auto">
            <a:xfrm>
              <a:off x="320675" y="3441700"/>
              <a:ext cx="350838" cy="241300"/>
            </a:xfrm>
            <a:custGeom>
              <a:avLst/>
              <a:gdLst>
                <a:gd name="T0" fmla="*/ 105 w 105"/>
                <a:gd name="T1" fmla="*/ 0 h 74"/>
                <a:gd name="T2" fmla="*/ 105 w 105"/>
                <a:gd name="T3" fmla="*/ 3 h 74"/>
                <a:gd name="T4" fmla="*/ 67 w 105"/>
                <a:gd name="T5" fmla="*/ 34 h 74"/>
                <a:gd name="T6" fmla="*/ 0 w 105"/>
                <a:gd name="T7" fmla="*/ 74 h 74"/>
                <a:gd name="T8" fmla="*/ 0 w 105"/>
                <a:gd name="T9" fmla="*/ 72 h 74"/>
                <a:gd name="T10" fmla="*/ 39 w 105"/>
                <a:gd name="T11" fmla="*/ 52 h 74"/>
                <a:gd name="T12" fmla="*/ 101 w 105"/>
                <a:gd name="T13" fmla="*/ 3 h 74"/>
                <a:gd name="T14" fmla="*/ 105 w 10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4">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7" name="Freeform 59"/>
            <p:cNvSpPr>
              <a:spLocks/>
            </p:cNvSpPr>
            <p:nvPr userDrawn="1"/>
          </p:nvSpPr>
          <p:spPr bwMode="auto">
            <a:xfrm>
              <a:off x="320675" y="3382963"/>
              <a:ext cx="350838" cy="228600"/>
            </a:xfrm>
            <a:custGeom>
              <a:avLst/>
              <a:gdLst>
                <a:gd name="T0" fmla="*/ 105 w 105"/>
                <a:gd name="T1" fmla="*/ 0 h 70"/>
                <a:gd name="T2" fmla="*/ 105 w 105"/>
                <a:gd name="T3" fmla="*/ 2 h 70"/>
                <a:gd name="T4" fmla="*/ 67 w 105"/>
                <a:gd name="T5" fmla="*/ 32 h 70"/>
                <a:gd name="T6" fmla="*/ 0 w 105"/>
                <a:gd name="T7" fmla="*/ 70 h 70"/>
                <a:gd name="T8" fmla="*/ 0 w 105"/>
                <a:gd name="T9" fmla="*/ 68 h 70"/>
                <a:gd name="T10" fmla="*/ 40 w 105"/>
                <a:gd name="T11" fmla="*/ 50 h 70"/>
                <a:gd name="T12" fmla="*/ 102 w 105"/>
                <a:gd name="T13" fmla="*/ 2 h 70"/>
                <a:gd name="T14" fmla="*/ 105 w 10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0">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8" name="Freeform 60"/>
            <p:cNvSpPr>
              <a:spLocks/>
            </p:cNvSpPr>
            <p:nvPr userDrawn="1"/>
          </p:nvSpPr>
          <p:spPr bwMode="auto">
            <a:xfrm>
              <a:off x="320675" y="3324225"/>
              <a:ext cx="350838" cy="219075"/>
            </a:xfrm>
            <a:custGeom>
              <a:avLst/>
              <a:gdLst>
                <a:gd name="T0" fmla="*/ 105 w 105"/>
                <a:gd name="T1" fmla="*/ 0 h 67"/>
                <a:gd name="T2" fmla="*/ 105 w 105"/>
                <a:gd name="T3" fmla="*/ 2 h 67"/>
                <a:gd name="T4" fmla="*/ 68 w 105"/>
                <a:gd name="T5" fmla="*/ 31 h 67"/>
                <a:gd name="T6" fmla="*/ 0 w 105"/>
                <a:gd name="T7" fmla="*/ 67 h 67"/>
                <a:gd name="T8" fmla="*/ 0 w 105"/>
                <a:gd name="T9" fmla="*/ 65 h 67"/>
                <a:gd name="T10" fmla="*/ 41 w 105"/>
                <a:gd name="T11" fmla="*/ 47 h 67"/>
                <a:gd name="T12" fmla="*/ 102 w 105"/>
                <a:gd name="T13" fmla="*/ 2 h 67"/>
                <a:gd name="T14" fmla="*/ 105 w 105"/>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7">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9" name="Freeform 61"/>
            <p:cNvSpPr>
              <a:spLocks/>
            </p:cNvSpPr>
            <p:nvPr userDrawn="1"/>
          </p:nvSpPr>
          <p:spPr bwMode="auto">
            <a:xfrm>
              <a:off x="320675" y="3263900"/>
              <a:ext cx="350838" cy="212725"/>
            </a:xfrm>
            <a:custGeom>
              <a:avLst/>
              <a:gdLst>
                <a:gd name="T0" fmla="*/ 105 w 105"/>
                <a:gd name="T1" fmla="*/ 0 h 65"/>
                <a:gd name="T2" fmla="*/ 105 w 105"/>
                <a:gd name="T3" fmla="*/ 3 h 65"/>
                <a:gd name="T4" fmla="*/ 69 w 105"/>
                <a:gd name="T5" fmla="*/ 29 h 65"/>
                <a:gd name="T6" fmla="*/ 0 w 105"/>
                <a:gd name="T7" fmla="*/ 65 h 65"/>
                <a:gd name="T8" fmla="*/ 0 w 105"/>
                <a:gd name="T9" fmla="*/ 62 h 65"/>
                <a:gd name="T10" fmla="*/ 42 w 105"/>
                <a:gd name="T11" fmla="*/ 45 h 65"/>
                <a:gd name="T12" fmla="*/ 103 w 105"/>
                <a:gd name="T13" fmla="*/ 2 h 65"/>
                <a:gd name="T14" fmla="*/ 105 w 105"/>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0" name="Freeform 62"/>
            <p:cNvSpPr>
              <a:spLocks/>
            </p:cNvSpPr>
            <p:nvPr userDrawn="1"/>
          </p:nvSpPr>
          <p:spPr bwMode="auto">
            <a:xfrm>
              <a:off x="320675" y="3208338"/>
              <a:ext cx="350838" cy="200025"/>
            </a:xfrm>
            <a:custGeom>
              <a:avLst/>
              <a:gdLst>
                <a:gd name="T0" fmla="*/ 105 w 105"/>
                <a:gd name="T1" fmla="*/ 0 h 61"/>
                <a:gd name="T2" fmla="*/ 105 w 105"/>
                <a:gd name="T3" fmla="*/ 3 h 61"/>
                <a:gd name="T4" fmla="*/ 71 w 105"/>
                <a:gd name="T5" fmla="*/ 27 h 61"/>
                <a:gd name="T6" fmla="*/ 0 w 105"/>
                <a:gd name="T7" fmla="*/ 61 h 61"/>
                <a:gd name="T8" fmla="*/ 0 w 105"/>
                <a:gd name="T9" fmla="*/ 59 h 61"/>
                <a:gd name="T10" fmla="*/ 44 w 105"/>
                <a:gd name="T11" fmla="*/ 42 h 61"/>
                <a:gd name="T12" fmla="*/ 104 w 105"/>
                <a:gd name="T13" fmla="*/ 1 h 61"/>
                <a:gd name="T14" fmla="*/ 105 w 10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1">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1" name="Freeform 63"/>
            <p:cNvSpPr>
              <a:spLocks/>
            </p:cNvSpPr>
            <p:nvPr userDrawn="1"/>
          </p:nvSpPr>
          <p:spPr bwMode="auto">
            <a:xfrm>
              <a:off x="320675" y="3155950"/>
              <a:ext cx="350838" cy="190500"/>
            </a:xfrm>
            <a:custGeom>
              <a:avLst/>
              <a:gdLst>
                <a:gd name="T0" fmla="*/ 105 w 105"/>
                <a:gd name="T1" fmla="*/ 0 h 58"/>
                <a:gd name="T2" fmla="*/ 105 w 105"/>
                <a:gd name="T3" fmla="*/ 2 h 58"/>
                <a:gd name="T4" fmla="*/ 72 w 105"/>
                <a:gd name="T5" fmla="*/ 25 h 58"/>
                <a:gd name="T6" fmla="*/ 0 w 105"/>
                <a:gd name="T7" fmla="*/ 58 h 58"/>
                <a:gd name="T8" fmla="*/ 0 w 105"/>
                <a:gd name="T9" fmla="*/ 55 h 58"/>
                <a:gd name="T10" fmla="*/ 46 w 105"/>
                <a:gd name="T11" fmla="*/ 39 h 58"/>
                <a:gd name="T12" fmla="*/ 105 w 10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05" h="58">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2" name="Freeform 64"/>
            <p:cNvSpPr>
              <a:spLocks/>
            </p:cNvSpPr>
            <p:nvPr userDrawn="1"/>
          </p:nvSpPr>
          <p:spPr bwMode="auto">
            <a:xfrm>
              <a:off x="320675" y="3103563"/>
              <a:ext cx="350838" cy="177800"/>
            </a:xfrm>
            <a:custGeom>
              <a:avLst/>
              <a:gdLst>
                <a:gd name="T0" fmla="*/ 105 w 105"/>
                <a:gd name="T1" fmla="*/ 0 h 54"/>
                <a:gd name="T2" fmla="*/ 105 w 105"/>
                <a:gd name="T3" fmla="*/ 2 h 54"/>
                <a:gd name="T4" fmla="*/ 74 w 105"/>
                <a:gd name="T5" fmla="*/ 23 h 54"/>
                <a:gd name="T6" fmla="*/ 0 w 105"/>
                <a:gd name="T7" fmla="*/ 54 h 54"/>
                <a:gd name="T8" fmla="*/ 0 w 105"/>
                <a:gd name="T9" fmla="*/ 52 h 54"/>
                <a:gd name="T10" fmla="*/ 48 w 105"/>
                <a:gd name="T11" fmla="*/ 36 h 54"/>
                <a:gd name="T12" fmla="*/ 105 w 10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5" h="54">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3" name="Freeform 65"/>
            <p:cNvSpPr>
              <a:spLocks/>
            </p:cNvSpPr>
            <p:nvPr userDrawn="1"/>
          </p:nvSpPr>
          <p:spPr bwMode="auto">
            <a:xfrm>
              <a:off x="320675" y="3055938"/>
              <a:ext cx="350838" cy="163513"/>
            </a:xfrm>
            <a:custGeom>
              <a:avLst/>
              <a:gdLst>
                <a:gd name="T0" fmla="*/ 105 w 105"/>
                <a:gd name="T1" fmla="*/ 0 h 50"/>
                <a:gd name="T2" fmla="*/ 105 w 105"/>
                <a:gd name="T3" fmla="*/ 2 h 50"/>
                <a:gd name="T4" fmla="*/ 76 w 105"/>
                <a:gd name="T5" fmla="*/ 20 h 50"/>
                <a:gd name="T6" fmla="*/ 0 w 105"/>
                <a:gd name="T7" fmla="*/ 50 h 50"/>
                <a:gd name="T8" fmla="*/ 0 w 105"/>
                <a:gd name="T9" fmla="*/ 48 h 50"/>
                <a:gd name="T10" fmla="*/ 51 w 105"/>
                <a:gd name="T11" fmla="*/ 33 h 50"/>
                <a:gd name="T12" fmla="*/ 105 w 10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5" h="50">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4" name="Freeform 66"/>
            <p:cNvSpPr>
              <a:spLocks/>
            </p:cNvSpPr>
            <p:nvPr userDrawn="1"/>
          </p:nvSpPr>
          <p:spPr bwMode="auto">
            <a:xfrm>
              <a:off x="320675" y="3003550"/>
              <a:ext cx="350838" cy="152400"/>
            </a:xfrm>
            <a:custGeom>
              <a:avLst/>
              <a:gdLst>
                <a:gd name="T0" fmla="*/ 105 w 105"/>
                <a:gd name="T1" fmla="*/ 0 h 47"/>
                <a:gd name="T2" fmla="*/ 105 w 105"/>
                <a:gd name="T3" fmla="*/ 3 h 47"/>
                <a:gd name="T4" fmla="*/ 79 w 105"/>
                <a:gd name="T5" fmla="*/ 19 h 47"/>
                <a:gd name="T6" fmla="*/ 0 w 105"/>
                <a:gd name="T7" fmla="*/ 47 h 47"/>
                <a:gd name="T8" fmla="*/ 0 w 105"/>
                <a:gd name="T9" fmla="*/ 45 h 47"/>
                <a:gd name="T10" fmla="*/ 53 w 105"/>
                <a:gd name="T11" fmla="*/ 31 h 47"/>
                <a:gd name="T12" fmla="*/ 105 w 105"/>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05" h="47">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5" name="Freeform 67"/>
            <p:cNvSpPr>
              <a:spLocks/>
            </p:cNvSpPr>
            <p:nvPr userDrawn="1"/>
          </p:nvSpPr>
          <p:spPr bwMode="auto">
            <a:xfrm>
              <a:off x="320675" y="2957513"/>
              <a:ext cx="350838" cy="139700"/>
            </a:xfrm>
            <a:custGeom>
              <a:avLst/>
              <a:gdLst>
                <a:gd name="T0" fmla="*/ 105 w 105"/>
                <a:gd name="T1" fmla="*/ 0 h 43"/>
                <a:gd name="T2" fmla="*/ 105 w 105"/>
                <a:gd name="T3" fmla="*/ 2 h 43"/>
                <a:gd name="T4" fmla="*/ 82 w 105"/>
                <a:gd name="T5" fmla="*/ 16 h 43"/>
                <a:gd name="T6" fmla="*/ 0 w 105"/>
                <a:gd name="T7" fmla="*/ 43 h 43"/>
                <a:gd name="T8" fmla="*/ 0 w 105"/>
                <a:gd name="T9" fmla="*/ 40 h 43"/>
                <a:gd name="T10" fmla="*/ 56 w 105"/>
                <a:gd name="T11" fmla="*/ 27 h 43"/>
                <a:gd name="T12" fmla="*/ 105 w 10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05" h="43">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6" name="Freeform 68"/>
            <p:cNvSpPr>
              <a:spLocks/>
            </p:cNvSpPr>
            <p:nvPr userDrawn="1"/>
          </p:nvSpPr>
          <p:spPr bwMode="auto">
            <a:xfrm>
              <a:off x="320675" y="2911475"/>
              <a:ext cx="350838" cy="127000"/>
            </a:xfrm>
            <a:custGeom>
              <a:avLst/>
              <a:gdLst>
                <a:gd name="T0" fmla="*/ 105 w 105"/>
                <a:gd name="T1" fmla="*/ 0 h 39"/>
                <a:gd name="T2" fmla="*/ 105 w 105"/>
                <a:gd name="T3" fmla="*/ 2 h 39"/>
                <a:gd name="T4" fmla="*/ 85 w 105"/>
                <a:gd name="T5" fmla="*/ 13 h 39"/>
                <a:gd name="T6" fmla="*/ 0 w 105"/>
                <a:gd name="T7" fmla="*/ 39 h 39"/>
                <a:gd name="T8" fmla="*/ 0 w 105"/>
                <a:gd name="T9" fmla="*/ 36 h 39"/>
                <a:gd name="T10" fmla="*/ 60 w 105"/>
                <a:gd name="T11" fmla="*/ 24 h 39"/>
                <a:gd name="T12" fmla="*/ 105 w 10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5" h="39">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7" name="Freeform 69"/>
            <p:cNvSpPr>
              <a:spLocks/>
            </p:cNvSpPr>
            <p:nvPr userDrawn="1"/>
          </p:nvSpPr>
          <p:spPr bwMode="auto">
            <a:xfrm>
              <a:off x="320675" y="2865438"/>
              <a:ext cx="350838" cy="114300"/>
            </a:xfrm>
            <a:custGeom>
              <a:avLst/>
              <a:gdLst>
                <a:gd name="T0" fmla="*/ 105 w 105"/>
                <a:gd name="T1" fmla="*/ 0 h 35"/>
                <a:gd name="T2" fmla="*/ 105 w 105"/>
                <a:gd name="T3" fmla="*/ 2 h 35"/>
                <a:gd name="T4" fmla="*/ 88 w 105"/>
                <a:gd name="T5" fmla="*/ 11 h 35"/>
                <a:gd name="T6" fmla="*/ 0 w 105"/>
                <a:gd name="T7" fmla="*/ 34 h 35"/>
                <a:gd name="T8" fmla="*/ 0 w 105"/>
                <a:gd name="T9" fmla="*/ 32 h 35"/>
                <a:gd name="T10" fmla="*/ 63 w 105"/>
                <a:gd name="T11" fmla="*/ 21 h 35"/>
                <a:gd name="T12" fmla="*/ 105 w 10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05" h="3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8" name="Freeform 70"/>
            <p:cNvSpPr>
              <a:spLocks/>
            </p:cNvSpPr>
            <p:nvPr userDrawn="1"/>
          </p:nvSpPr>
          <p:spPr bwMode="auto">
            <a:xfrm>
              <a:off x="320675" y="2819400"/>
              <a:ext cx="350838" cy="107950"/>
            </a:xfrm>
            <a:custGeom>
              <a:avLst/>
              <a:gdLst>
                <a:gd name="T0" fmla="*/ 105 w 105"/>
                <a:gd name="T1" fmla="*/ 0 h 33"/>
                <a:gd name="T2" fmla="*/ 105 w 105"/>
                <a:gd name="T3" fmla="*/ 2 h 33"/>
                <a:gd name="T4" fmla="*/ 91 w 105"/>
                <a:gd name="T5" fmla="*/ 10 h 33"/>
                <a:gd name="T6" fmla="*/ 0 w 105"/>
                <a:gd name="T7" fmla="*/ 30 h 33"/>
                <a:gd name="T8" fmla="*/ 0 w 105"/>
                <a:gd name="T9" fmla="*/ 28 h 33"/>
                <a:gd name="T10" fmla="*/ 3 w 105"/>
                <a:gd name="T11" fmla="*/ 28 h 33"/>
                <a:gd name="T12" fmla="*/ 67 w 105"/>
                <a:gd name="T13" fmla="*/ 19 h 33"/>
                <a:gd name="T14" fmla="*/ 105 w 10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9" name="Freeform 71"/>
            <p:cNvSpPr>
              <a:spLocks/>
            </p:cNvSpPr>
            <p:nvPr userDrawn="1"/>
          </p:nvSpPr>
          <p:spPr bwMode="auto">
            <a:xfrm>
              <a:off x="320675" y="2816225"/>
              <a:ext cx="284163" cy="55563"/>
            </a:xfrm>
            <a:custGeom>
              <a:avLst/>
              <a:gdLst>
                <a:gd name="T0" fmla="*/ 85 w 85"/>
                <a:gd name="T1" fmla="*/ 0 h 17"/>
                <a:gd name="T2" fmla="*/ 0 w 85"/>
                <a:gd name="T3" fmla="*/ 14 h 17"/>
                <a:gd name="T4" fmla="*/ 0 w 85"/>
                <a:gd name="T5" fmla="*/ 11 h 17"/>
                <a:gd name="T6" fmla="*/ 8 w 85"/>
                <a:gd name="T7" fmla="*/ 12 h 17"/>
                <a:gd name="T8" fmla="*/ 71 w 85"/>
                <a:gd name="T9" fmla="*/ 4 h 17"/>
                <a:gd name="T10" fmla="*/ 80 w 85"/>
                <a:gd name="T11" fmla="*/ 0 h 17"/>
                <a:gd name="T12" fmla="*/ 85 w 8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85" h="17">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sp>
        <p:nvSpPr>
          <p:cNvPr id="26" name="Title 4"/>
          <p:cNvSpPr>
            <a:spLocks noGrp="1"/>
          </p:cNvSpPr>
          <p:nvPr>
            <p:ph type="title" hasCustomPrompt="1"/>
          </p:nvPr>
        </p:nvSpPr>
        <p:spPr>
          <a:xfrm>
            <a:off x="587375" y="370764"/>
            <a:ext cx="4516438" cy="1473911"/>
          </a:xfrm>
        </p:spPr>
        <p:txBody>
          <a:bodyPr/>
          <a:lstStyle>
            <a:lvl1pPr>
              <a:defRPr sz="3600"/>
            </a:lvl1pPr>
          </a:lstStyle>
          <a:p>
            <a:r>
              <a:rPr lang="en-US" dirty="0"/>
              <a:t>CLICK TO EDIT TITLE</a:t>
            </a:r>
          </a:p>
        </p:txBody>
      </p:sp>
      <p:pic>
        <p:nvPicPr>
          <p:cNvPr id="27" name="Billede 2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5670792" y="820387"/>
            <a:ext cx="6943368" cy="5825654"/>
          </a:xfrm>
          <a:prstGeom prst="rect">
            <a:avLst/>
          </a:prstGeom>
        </p:spPr>
      </p:pic>
      <p:sp>
        <p:nvSpPr>
          <p:cNvPr id="28" name="Picture Placeholder 4"/>
          <p:cNvSpPr>
            <a:spLocks noGrp="1"/>
          </p:cNvSpPr>
          <p:nvPr>
            <p:ph type="pic" sz="quarter" idx="11" hasCustomPrompt="1"/>
          </p:nvPr>
        </p:nvSpPr>
        <p:spPr>
          <a:xfrm>
            <a:off x="5953820" y="1240418"/>
            <a:ext cx="6238180" cy="3503032"/>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29" name="Pladsholder til tekst 10"/>
          <p:cNvSpPr>
            <a:spLocks noGrp="1"/>
          </p:cNvSpPr>
          <p:nvPr>
            <p:ph type="body" sz="quarter" idx="12" hasCustomPrompt="1"/>
          </p:nvPr>
        </p:nvSpPr>
        <p:spPr>
          <a:xfrm>
            <a:off x="587375" y="2065337"/>
            <a:ext cx="4516438" cy="3243263"/>
          </a:xfrm>
        </p:spPr>
        <p:txBody>
          <a:bodyPr/>
          <a:lstStyle>
            <a:lvl1pPr marL="285750" indent="-285750">
              <a:buFontTx/>
              <a:buBlip>
                <a:blip r:embed="rId3"/>
              </a:buBlip>
              <a:defRPr/>
            </a:lvl1pPr>
          </a:lstStyle>
          <a:p>
            <a:pPr lvl="0"/>
            <a:r>
              <a:rPr lang="da-DK" dirty="0"/>
              <a:t>INSERT TEXT</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iagram - Right">
    <p:spTree>
      <p:nvGrpSpPr>
        <p:cNvPr id="1" name=""/>
        <p:cNvGrpSpPr/>
        <p:nvPr/>
      </p:nvGrpSpPr>
      <p:grpSpPr>
        <a:xfrm>
          <a:off x="0" y="0"/>
          <a:ext cx="0" cy="0"/>
          <a:chOff x="0" y="0"/>
          <a:chExt cx="0" cy="0"/>
        </a:xfrm>
      </p:grpSpPr>
      <p:sp>
        <p:nvSpPr>
          <p:cNvPr id="5" name="Title 4"/>
          <p:cNvSpPr>
            <a:spLocks noGrp="1"/>
          </p:cNvSpPr>
          <p:nvPr>
            <p:ph type="title" hasCustomPrompt="1"/>
          </p:nvPr>
        </p:nvSpPr>
        <p:spPr>
          <a:xfrm>
            <a:off x="587374" y="367628"/>
            <a:ext cx="4886993" cy="1621619"/>
          </a:xfrm>
        </p:spPr>
        <p:txBody>
          <a:bodyPr/>
          <a:lstStyle>
            <a:lvl1pPr>
              <a:defRPr sz="3600"/>
            </a:lvl1pPr>
          </a:lstStyle>
          <a:p>
            <a:r>
              <a:rPr lang="en-US" dirty="0"/>
              <a:t>CLICK TO EDIT TITLE</a:t>
            </a:r>
          </a:p>
        </p:txBody>
      </p:sp>
      <p:sp>
        <p:nvSpPr>
          <p:cNvPr id="11" name="Pladsholder til diagram 10"/>
          <p:cNvSpPr>
            <a:spLocks noGrp="1"/>
          </p:cNvSpPr>
          <p:nvPr>
            <p:ph type="chart" sz="quarter" idx="12"/>
          </p:nvPr>
        </p:nvSpPr>
        <p:spPr>
          <a:xfrm>
            <a:off x="6096000" y="2262579"/>
            <a:ext cx="5524500" cy="3572737"/>
          </a:xfrm>
        </p:spPr>
        <p:txBody>
          <a:bodyPr/>
          <a:lstStyle/>
          <a:p>
            <a:r>
              <a:rPr lang="en-US"/>
              <a:t>Click icon to add chart</a:t>
            </a:r>
            <a:endParaRPr lang="da-DK"/>
          </a:p>
        </p:txBody>
      </p:sp>
      <p:sp>
        <p:nvSpPr>
          <p:cNvPr id="13" name="Pladsholder til tekst 12"/>
          <p:cNvSpPr>
            <a:spLocks noGrp="1"/>
          </p:cNvSpPr>
          <p:nvPr>
            <p:ph type="body" sz="quarter" idx="13" hasCustomPrompt="1"/>
          </p:nvPr>
        </p:nvSpPr>
        <p:spPr>
          <a:xfrm>
            <a:off x="587375" y="2262579"/>
            <a:ext cx="4886992" cy="3572737"/>
          </a:xfrm>
        </p:spPr>
        <p:txBody>
          <a:bodyPr>
            <a:normAutofit/>
          </a:bodyPr>
          <a:lstStyle>
            <a:lvl2pPr marL="285750" indent="-285750">
              <a:buFontTx/>
              <a:buBlip>
                <a:blip r:embed="rId2"/>
              </a:buBlip>
              <a:defRPr sz="1600" baseline="0"/>
            </a:lvl2pPr>
          </a:lstStyle>
          <a:p>
            <a:pPr lvl="1"/>
            <a:r>
              <a:rPr lang="da-DK" dirty="0"/>
              <a:t>INSERT TEXT</a:t>
            </a:r>
          </a:p>
        </p:txBody>
      </p:sp>
      <p:sp>
        <p:nvSpPr>
          <p:cNvPr id="6" name="Номер слайда 21"/>
          <p:cNvSpPr>
            <a:spLocks noGrp="1"/>
          </p:cNvSpPr>
          <p:nvPr>
            <p:ph type="sldNum" sz="quarter" idx="4"/>
          </p:nvPr>
        </p:nvSpPr>
        <p:spPr>
          <a:xfrm>
            <a:off x="11339887" y="593223"/>
            <a:ext cx="571468" cy="227164"/>
          </a:xfrm>
          <a:prstGeom prst="rect">
            <a:avLst/>
          </a:prstGeom>
          <a:noFill/>
        </p:spPr>
        <p:txBody>
          <a:bodyPr vert="horz" lIns="0" tIns="0" rIns="0" bIns="0" rtlCol="0" anchor="ctr"/>
          <a:lstStyle>
            <a:lvl1pPr algn="r">
              <a:defRPr sz="1000" b="1" i="0">
                <a:solidFill>
                  <a:schemeClr val="tx1">
                    <a:alpha val="70000"/>
                  </a:schemeClr>
                </a:solidFill>
                <a:latin typeface="+mn-lt"/>
                <a:ea typeface="Montserrat Medium" charset="0"/>
                <a:cs typeface="Montserrat Medium" charset="0"/>
              </a:defRPr>
            </a:lvl1pPr>
          </a:lstStyle>
          <a:p>
            <a:fld id="{D8D877B3-D348-4611-9BDB-C5374591D951}"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 x Picture right + bullets">
    <p:spTree>
      <p:nvGrpSpPr>
        <p:cNvPr id="1" name=""/>
        <p:cNvGrpSpPr/>
        <p:nvPr/>
      </p:nvGrpSpPr>
      <p:grpSpPr>
        <a:xfrm>
          <a:off x="0" y="0"/>
          <a:ext cx="0" cy="0"/>
          <a:chOff x="0" y="0"/>
          <a:chExt cx="0" cy="0"/>
        </a:xfrm>
      </p:grpSpPr>
      <p:sp>
        <p:nvSpPr>
          <p:cNvPr id="6" name="Picture Placeholder 4"/>
          <p:cNvSpPr>
            <a:spLocks noGrp="1"/>
          </p:cNvSpPr>
          <p:nvPr>
            <p:ph type="pic" sz="quarter" idx="11" hasCustomPrompt="1"/>
          </p:nvPr>
        </p:nvSpPr>
        <p:spPr>
          <a:xfrm>
            <a:off x="7438768" y="0"/>
            <a:ext cx="4753232"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a:p>
        </p:txBody>
      </p:sp>
      <p:sp>
        <p:nvSpPr>
          <p:cNvPr id="5" name="Title 4"/>
          <p:cNvSpPr>
            <a:spLocks noGrp="1"/>
          </p:cNvSpPr>
          <p:nvPr>
            <p:ph type="title" hasCustomPrompt="1"/>
          </p:nvPr>
        </p:nvSpPr>
        <p:spPr>
          <a:xfrm>
            <a:off x="587374" y="359273"/>
            <a:ext cx="4490445" cy="1621619"/>
          </a:xfrm>
        </p:spPr>
        <p:txBody>
          <a:bodyPr/>
          <a:lstStyle>
            <a:lvl1pPr>
              <a:defRPr sz="3600"/>
            </a:lvl1pPr>
          </a:lstStyle>
          <a:p>
            <a:r>
              <a:rPr lang="en-US" dirty="0"/>
              <a:t>CLICK TO EDIT TITLE</a:t>
            </a:r>
          </a:p>
        </p:txBody>
      </p:sp>
      <p:sp>
        <p:nvSpPr>
          <p:cNvPr id="4" name="Pladsholder til tekst 3"/>
          <p:cNvSpPr>
            <a:spLocks noGrp="1"/>
          </p:cNvSpPr>
          <p:nvPr>
            <p:ph type="body" sz="quarter" idx="12" hasCustomPrompt="1"/>
          </p:nvPr>
        </p:nvSpPr>
        <p:spPr>
          <a:xfrm>
            <a:off x="587375" y="2143359"/>
            <a:ext cx="4490445" cy="3752115"/>
          </a:xfrm>
        </p:spPr>
        <p:txBody>
          <a:bodyPr/>
          <a:lstStyle>
            <a:lvl1pPr marL="285750" indent="-285750">
              <a:lnSpc>
                <a:spcPct val="100000"/>
              </a:lnSpc>
              <a:spcBef>
                <a:spcPts val="600"/>
              </a:spcBef>
              <a:buFontTx/>
              <a:buBlip>
                <a:blip r:embed="rId2"/>
              </a:buBlip>
              <a:defRPr sz="1600" baseline="0"/>
            </a:lvl1pPr>
          </a:lstStyle>
          <a:p>
            <a:pPr lvl="0"/>
            <a:r>
              <a:rPr lang="da-DK" dirty="0" err="1"/>
              <a:t>Insert</a:t>
            </a:r>
            <a:r>
              <a:rPr lang="da-DK" dirty="0"/>
              <a:t> </a:t>
            </a:r>
            <a:r>
              <a:rPr lang="da-DK" dirty="0" err="1"/>
              <a:t>bullets</a:t>
            </a:r>
            <a:endParaRPr lang="da-DK" dirty="0"/>
          </a:p>
          <a:p>
            <a:pPr lvl="0"/>
            <a:endParaRPr lang="da-DK" dirty="0"/>
          </a:p>
          <a:p>
            <a:pPr lvl="0"/>
            <a:endParaRPr lang="da-DK" dirty="0"/>
          </a:p>
        </p:txBody>
      </p:sp>
    </p:spTree>
    <p:extLst>
      <p:ext uri="{BB962C8B-B14F-4D97-AF65-F5344CB8AC3E}">
        <p14:creationId xmlns:p14="http://schemas.microsoft.com/office/powerpoint/2010/main" val="4986074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ig picture lef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a:p>
        </p:txBody>
      </p:sp>
      <p:sp>
        <p:nvSpPr>
          <p:cNvPr id="5" name="Picture Placeholder 4"/>
          <p:cNvSpPr>
            <a:spLocks noGrp="1"/>
          </p:cNvSpPr>
          <p:nvPr>
            <p:ph type="pic" sz="quarter" idx="11" hasCustomPrompt="1"/>
          </p:nvPr>
        </p:nvSpPr>
        <p:spPr>
          <a:xfrm>
            <a:off x="-1" y="0"/>
            <a:ext cx="7427914"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6" name="Title 4"/>
          <p:cNvSpPr>
            <a:spLocks noGrp="1"/>
          </p:cNvSpPr>
          <p:nvPr>
            <p:ph type="title" hasCustomPrompt="1"/>
          </p:nvPr>
        </p:nvSpPr>
        <p:spPr>
          <a:xfrm>
            <a:off x="8031879" y="957753"/>
            <a:ext cx="3588621" cy="1272251"/>
          </a:xfrm>
        </p:spPr>
        <p:txBody>
          <a:bodyPr/>
          <a:lstStyle>
            <a:lvl1pPr>
              <a:defRPr sz="3600"/>
            </a:lvl1pPr>
          </a:lstStyle>
          <a:p>
            <a:r>
              <a:rPr lang="en-US" dirty="0"/>
              <a:t>CLICK TO EDIT TITLE</a:t>
            </a:r>
          </a:p>
        </p:txBody>
      </p:sp>
      <p:sp>
        <p:nvSpPr>
          <p:cNvPr id="7" name="Pladsholder til tekst 3"/>
          <p:cNvSpPr>
            <a:spLocks noGrp="1"/>
          </p:cNvSpPr>
          <p:nvPr>
            <p:ph type="body" sz="quarter" idx="12" hasCustomPrompt="1"/>
          </p:nvPr>
        </p:nvSpPr>
        <p:spPr>
          <a:xfrm>
            <a:off x="8031879" y="2584598"/>
            <a:ext cx="3588621" cy="3500008"/>
          </a:xfrm>
        </p:spPr>
        <p:txBody>
          <a:bodyPr/>
          <a:lstStyle>
            <a:lvl1pPr marL="285750" indent="-285750">
              <a:lnSpc>
                <a:spcPct val="100000"/>
              </a:lnSpc>
              <a:spcBef>
                <a:spcPts val="600"/>
              </a:spcBef>
              <a:buFontTx/>
              <a:buBlip>
                <a:blip r:embed="rId2"/>
              </a:buBlip>
              <a:defRPr sz="1600" baseline="0"/>
            </a:lvl1pPr>
          </a:lstStyle>
          <a:p>
            <a:pPr lvl="0"/>
            <a:r>
              <a:rPr lang="da-DK" dirty="0" err="1"/>
              <a:t>Insert</a:t>
            </a:r>
            <a:r>
              <a:rPr lang="da-DK" dirty="0"/>
              <a:t> </a:t>
            </a:r>
            <a:r>
              <a:rPr lang="da-DK" dirty="0" err="1"/>
              <a:t>bullets</a:t>
            </a:r>
            <a:endParaRPr lang="da-DK" dirty="0"/>
          </a:p>
          <a:p>
            <a:pPr lvl="0"/>
            <a:endParaRPr lang="da-DK" dirty="0"/>
          </a:p>
          <a:p>
            <a:pPr lvl="0"/>
            <a:endParaRPr lang="da-DK" dirty="0"/>
          </a:p>
        </p:txBody>
      </p:sp>
      <p:grpSp>
        <p:nvGrpSpPr>
          <p:cNvPr id="8" name="Gruppe 7"/>
          <p:cNvGrpSpPr/>
          <p:nvPr userDrawn="1"/>
        </p:nvGrpSpPr>
        <p:grpSpPr>
          <a:xfrm>
            <a:off x="7427913" y="1288619"/>
            <a:ext cx="405154" cy="1182460"/>
            <a:chOff x="320675" y="2816225"/>
            <a:chExt cx="350838" cy="1023938"/>
          </a:xfrm>
          <a:solidFill>
            <a:schemeClr val="tx1"/>
          </a:solidFill>
        </p:grpSpPr>
        <p:sp>
          <p:nvSpPr>
            <p:cNvPr id="9" name="Freeform 53"/>
            <p:cNvSpPr>
              <a:spLocks/>
            </p:cNvSpPr>
            <p:nvPr userDrawn="1"/>
          </p:nvSpPr>
          <p:spPr bwMode="auto">
            <a:xfrm>
              <a:off x="608013" y="3778250"/>
              <a:ext cx="63500" cy="61913"/>
            </a:xfrm>
            <a:custGeom>
              <a:avLst/>
              <a:gdLst>
                <a:gd name="T0" fmla="*/ 19 w 19"/>
                <a:gd name="T1" fmla="*/ 0 h 19"/>
                <a:gd name="T2" fmla="*/ 19 w 19"/>
                <a:gd name="T3" fmla="*/ 4 h 19"/>
                <a:gd name="T4" fmla="*/ 3 w 19"/>
                <a:gd name="T5" fmla="*/ 19 h 19"/>
                <a:gd name="T6" fmla="*/ 0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 name="Freeform 54"/>
            <p:cNvSpPr>
              <a:spLocks/>
            </p:cNvSpPr>
            <p:nvPr userDrawn="1"/>
          </p:nvSpPr>
          <p:spPr bwMode="auto">
            <a:xfrm>
              <a:off x="528638" y="3706813"/>
              <a:ext cx="142875" cy="133350"/>
            </a:xfrm>
            <a:custGeom>
              <a:avLst/>
              <a:gdLst>
                <a:gd name="T0" fmla="*/ 43 w 43"/>
                <a:gd name="T1" fmla="*/ 0 h 41"/>
                <a:gd name="T2" fmla="*/ 43 w 43"/>
                <a:gd name="T3" fmla="*/ 4 h 41"/>
                <a:gd name="T4" fmla="*/ 7 w 43"/>
                <a:gd name="T5" fmla="*/ 38 h 41"/>
                <a:gd name="T6" fmla="*/ 3 w 43"/>
                <a:gd name="T7" fmla="*/ 41 h 41"/>
                <a:gd name="T8" fmla="*/ 0 w 43"/>
                <a:gd name="T9" fmla="*/ 41 h 41"/>
                <a:gd name="T10" fmla="*/ 42 w 43"/>
                <a:gd name="T11" fmla="*/ 1 h 41"/>
                <a:gd name="T12" fmla="*/ 43 w 43"/>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3" h="41">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 name="Freeform 55"/>
            <p:cNvSpPr>
              <a:spLocks/>
            </p:cNvSpPr>
            <p:nvPr userDrawn="1"/>
          </p:nvSpPr>
          <p:spPr bwMode="auto">
            <a:xfrm>
              <a:off x="431800" y="3636963"/>
              <a:ext cx="239713" cy="203200"/>
            </a:xfrm>
            <a:custGeom>
              <a:avLst/>
              <a:gdLst>
                <a:gd name="T0" fmla="*/ 72 w 72"/>
                <a:gd name="T1" fmla="*/ 0 h 62"/>
                <a:gd name="T2" fmla="*/ 72 w 72"/>
                <a:gd name="T3" fmla="*/ 3 h 62"/>
                <a:gd name="T4" fmla="*/ 35 w 72"/>
                <a:gd name="T5" fmla="*/ 37 h 62"/>
                <a:gd name="T6" fmla="*/ 4 w 72"/>
                <a:gd name="T7" fmla="*/ 62 h 62"/>
                <a:gd name="T8" fmla="*/ 0 w 72"/>
                <a:gd name="T9" fmla="*/ 62 h 62"/>
                <a:gd name="T10" fmla="*/ 7 w 72"/>
                <a:gd name="T11" fmla="*/ 58 h 62"/>
                <a:gd name="T12" fmla="*/ 70 w 72"/>
                <a:gd name="T13" fmla="*/ 2 h 62"/>
                <a:gd name="T14" fmla="*/ 72 w 72"/>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 name="Freeform 56"/>
            <p:cNvSpPr>
              <a:spLocks/>
            </p:cNvSpPr>
            <p:nvPr userDrawn="1"/>
          </p:nvSpPr>
          <p:spPr bwMode="auto">
            <a:xfrm>
              <a:off x="320675" y="3568700"/>
              <a:ext cx="350838" cy="261938"/>
            </a:xfrm>
            <a:custGeom>
              <a:avLst/>
              <a:gdLst>
                <a:gd name="T0" fmla="*/ 105 w 105"/>
                <a:gd name="T1" fmla="*/ 0 h 80"/>
                <a:gd name="T2" fmla="*/ 105 w 105"/>
                <a:gd name="T3" fmla="*/ 3 h 80"/>
                <a:gd name="T4" fmla="*/ 67 w 105"/>
                <a:gd name="T5" fmla="*/ 37 h 80"/>
                <a:gd name="T6" fmla="*/ 0 w 105"/>
                <a:gd name="T7" fmla="*/ 80 h 80"/>
                <a:gd name="T8" fmla="*/ 0 w 105"/>
                <a:gd name="T9" fmla="*/ 77 h 80"/>
                <a:gd name="T10" fmla="*/ 39 w 105"/>
                <a:gd name="T11" fmla="*/ 57 h 80"/>
                <a:gd name="T12" fmla="*/ 102 w 105"/>
                <a:gd name="T13" fmla="*/ 3 h 80"/>
                <a:gd name="T14" fmla="*/ 105 w 105"/>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80">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3" name="Freeform 57"/>
            <p:cNvSpPr>
              <a:spLocks/>
            </p:cNvSpPr>
            <p:nvPr userDrawn="1"/>
          </p:nvSpPr>
          <p:spPr bwMode="auto">
            <a:xfrm>
              <a:off x="320675" y="3506788"/>
              <a:ext cx="350838" cy="249238"/>
            </a:xfrm>
            <a:custGeom>
              <a:avLst/>
              <a:gdLst>
                <a:gd name="T0" fmla="*/ 105 w 105"/>
                <a:gd name="T1" fmla="*/ 0 h 76"/>
                <a:gd name="T2" fmla="*/ 105 w 105"/>
                <a:gd name="T3" fmla="*/ 2 h 76"/>
                <a:gd name="T4" fmla="*/ 67 w 105"/>
                <a:gd name="T5" fmla="*/ 35 h 76"/>
                <a:gd name="T6" fmla="*/ 0 w 105"/>
                <a:gd name="T7" fmla="*/ 76 h 76"/>
                <a:gd name="T8" fmla="*/ 0 w 105"/>
                <a:gd name="T9" fmla="*/ 74 h 76"/>
                <a:gd name="T10" fmla="*/ 39 w 105"/>
                <a:gd name="T11" fmla="*/ 54 h 76"/>
                <a:gd name="T12" fmla="*/ 101 w 105"/>
                <a:gd name="T13" fmla="*/ 2 h 76"/>
                <a:gd name="T14" fmla="*/ 105 w 105"/>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6">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4" name="Freeform 58"/>
            <p:cNvSpPr>
              <a:spLocks/>
            </p:cNvSpPr>
            <p:nvPr userDrawn="1"/>
          </p:nvSpPr>
          <p:spPr bwMode="auto">
            <a:xfrm>
              <a:off x="320675" y="3441700"/>
              <a:ext cx="350838" cy="241300"/>
            </a:xfrm>
            <a:custGeom>
              <a:avLst/>
              <a:gdLst>
                <a:gd name="T0" fmla="*/ 105 w 105"/>
                <a:gd name="T1" fmla="*/ 0 h 74"/>
                <a:gd name="T2" fmla="*/ 105 w 105"/>
                <a:gd name="T3" fmla="*/ 3 h 74"/>
                <a:gd name="T4" fmla="*/ 67 w 105"/>
                <a:gd name="T5" fmla="*/ 34 h 74"/>
                <a:gd name="T6" fmla="*/ 0 w 105"/>
                <a:gd name="T7" fmla="*/ 74 h 74"/>
                <a:gd name="T8" fmla="*/ 0 w 105"/>
                <a:gd name="T9" fmla="*/ 72 h 74"/>
                <a:gd name="T10" fmla="*/ 39 w 105"/>
                <a:gd name="T11" fmla="*/ 52 h 74"/>
                <a:gd name="T12" fmla="*/ 101 w 105"/>
                <a:gd name="T13" fmla="*/ 3 h 74"/>
                <a:gd name="T14" fmla="*/ 105 w 10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4">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5" name="Freeform 59"/>
            <p:cNvSpPr>
              <a:spLocks/>
            </p:cNvSpPr>
            <p:nvPr userDrawn="1"/>
          </p:nvSpPr>
          <p:spPr bwMode="auto">
            <a:xfrm>
              <a:off x="320675" y="3382963"/>
              <a:ext cx="350838" cy="228600"/>
            </a:xfrm>
            <a:custGeom>
              <a:avLst/>
              <a:gdLst>
                <a:gd name="T0" fmla="*/ 105 w 105"/>
                <a:gd name="T1" fmla="*/ 0 h 70"/>
                <a:gd name="T2" fmla="*/ 105 w 105"/>
                <a:gd name="T3" fmla="*/ 2 h 70"/>
                <a:gd name="T4" fmla="*/ 67 w 105"/>
                <a:gd name="T5" fmla="*/ 32 h 70"/>
                <a:gd name="T6" fmla="*/ 0 w 105"/>
                <a:gd name="T7" fmla="*/ 70 h 70"/>
                <a:gd name="T8" fmla="*/ 0 w 105"/>
                <a:gd name="T9" fmla="*/ 68 h 70"/>
                <a:gd name="T10" fmla="*/ 40 w 105"/>
                <a:gd name="T11" fmla="*/ 50 h 70"/>
                <a:gd name="T12" fmla="*/ 102 w 105"/>
                <a:gd name="T13" fmla="*/ 2 h 70"/>
                <a:gd name="T14" fmla="*/ 105 w 10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0">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6" name="Freeform 60"/>
            <p:cNvSpPr>
              <a:spLocks/>
            </p:cNvSpPr>
            <p:nvPr userDrawn="1"/>
          </p:nvSpPr>
          <p:spPr bwMode="auto">
            <a:xfrm>
              <a:off x="320675" y="3324225"/>
              <a:ext cx="350838" cy="219075"/>
            </a:xfrm>
            <a:custGeom>
              <a:avLst/>
              <a:gdLst>
                <a:gd name="T0" fmla="*/ 105 w 105"/>
                <a:gd name="T1" fmla="*/ 0 h 67"/>
                <a:gd name="T2" fmla="*/ 105 w 105"/>
                <a:gd name="T3" fmla="*/ 2 h 67"/>
                <a:gd name="T4" fmla="*/ 68 w 105"/>
                <a:gd name="T5" fmla="*/ 31 h 67"/>
                <a:gd name="T6" fmla="*/ 0 w 105"/>
                <a:gd name="T7" fmla="*/ 67 h 67"/>
                <a:gd name="T8" fmla="*/ 0 w 105"/>
                <a:gd name="T9" fmla="*/ 65 h 67"/>
                <a:gd name="T10" fmla="*/ 41 w 105"/>
                <a:gd name="T11" fmla="*/ 47 h 67"/>
                <a:gd name="T12" fmla="*/ 102 w 105"/>
                <a:gd name="T13" fmla="*/ 2 h 67"/>
                <a:gd name="T14" fmla="*/ 105 w 105"/>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7">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7" name="Freeform 61"/>
            <p:cNvSpPr>
              <a:spLocks/>
            </p:cNvSpPr>
            <p:nvPr userDrawn="1"/>
          </p:nvSpPr>
          <p:spPr bwMode="auto">
            <a:xfrm>
              <a:off x="320675" y="3263900"/>
              <a:ext cx="350838" cy="212725"/>
            </a:xfrm>
            <a:custGeom>
              <a:avLst/>
              <a:gdLst>
                <a:gd name="T0" fmla="*/ 105 w 105"/>
                <a:gd name="T1" fmla="*/ 0 h 65"/>
                <a:gd name="T2" fmla="*/ 105 w 105"/>
                <a:gd name="T3" fmla="*/ 3 h 65"/>
                <a:gd name="T4" fmla="*/ 69 w 105"/>
                <a:gd name="T5" fmla="*/ 29 h 65"/>
                <a:gd name="T6" fmla="*/ 0 w 105"/>
                <a:gd name="T7" fmla="*/ 65 h 65"/>
                <a:gd name="T8" fmla="*/ 0 w 105"/>
                <a:gd name="T9" fmla="*/ 62 h 65"/>
                <a:gd name="T10" fmla="*/ 42 w 105"/>
                <a:gd name="T11" fmla="*/ 45 h 65"/>
                <a:gd name="T12" fmla="*/ 103 w 105"/>
                <a:gd name="T13" fmla="*/ 2 h 65"/>
                <a:gd name="T14" fmla="*/ 105 w 105"/>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8" name="Freeform 62"/>
            <p:cNvSpPr>
              <a:spLocks/>
            </p:cNvSpPr>
            <p:nvPr userDrawn="1"/>
          </p:nvSpPr>
          <p:spPr bwMode="auto">
            <a:xfrm>
              <a:off x="320675" y="3208338"/>
              <a:ext cx="350838" cy="200025"/>
            </a:xfrm>
            <a:custGeom>
              <a:avLst/>
              <a:gdLst>
                <a:gd name="T0" fmla="*/ 105 w 105"/>
                <a:gd name="T1" fmla="*/ 0 h 61"/>
                <a:gd name="T2" fmla="*/ 105 w 105"/>
                <a:gd name="T3" fmla="*/ 3 h 61"/>
                <a:gd name="T4" fmla="*/ 71 w 105"/>
                <a:gd name="T5" fmla="*/ 27 h 61"/>
                <a:gd name="T6" fmla="*/ 0 w 105"/>
                <a:gd name="T7" fmla="*/ 61 h 61"/>
                <a:gd name="T8" fmla="*/ 0 w 105"/>
                <a:gd name="T9" fmla="*/ 59 h 61"/>
                <a:gd name="T10" fmla="*/ 44 w 105"/>
                <a:gd name="T11" fmla="*/ 42 h 61"/>
                <a:gd name="T12" fmla="*/ 104 w 105"/>
                <a:gd name="T13" fmla="*/ 1 h 61"/>
                <a:gd name="T14" fmla="*/ 105 w 10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1">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9" name="Freeform 63"/>
            <p:cNvSpPr>
              <a:spLocks/>
            </p:cNvSpPr>
            <p:nvPr userDrawn="1"/>
          </p:nvSpPr>
          <p:spPr bwMode="auto">
            <a:xfrm>
              <a:off x="320675" y="3155950"/>
              <a:ext cx="350838" cy="190500"/>
            </a:xfrm>
            <a:custGeom>
              <a:avLst/>
              <a:gdLst>
                <a:gd name="T0" fmla="*/ 105 w 105"/>
                <a:gd name="T1" fmla="*/ 0 h 58"/>
                <a:gd name="T2" fmla="*/ 105 w 105"/>
                <a:gd name="T3" fmla="*/ 2 h 58"/>
                <a:gd name="T4" fmla="*/ 72 w 105"/>
                <a:gd name="T5" fmla="*/ 25 h 58"/>
                <a:gd name="T6" fmla="*/ 0 w 105"/>
                <a:gd name="T7" fmla="*/ 58 h 58"/>
                <a:gd name="T8" fmla="*/ 0 w 105"/>
                <a:gd name="T9" fmla="*/ 55 h 58"/>
                <a:gd name="T10" fmla="*/ 46 w 105"/>
                <a:gd name="T11" fmla="*/ 39 h 58"/>
                <a:gd name="T12" fmla="*/ 105 w 10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05" h="58">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0" name="Freeform 64"/>
            <p:cNvSpPr>
              <a:spLocks/>
            </p:cNvSpPr>
            <p:nvPr userDrawn="1"/>
          </p:nvSpPr>
          <p:spPr bwMode="auto">
            <a:xfrm>
              <a:off x="320675" y="3103563"/>
              <a:ext cx="350838" cy="177800"/>
            </a:xfrm>
            <a:custGeom>
              <a:avLst/>
              <a:gdLst>
                <a:gd name="T0" fmla="*/ 105 w 105"/>
                <a:gd name="T1" fmla="*/ 0 h 54"/>
                <a:gd name="T2" fmla="*/ 105 w 105"/>
                <a:gd name="T3" fmla="*/ 2 h 54"/>
                <a:gd name="T4" fmla="*/ 74 w 105"/>
                <a:gd name="T5" fmla="*/ 23 h 54"/>
                <a:gd name="T6" fmla="*/ 0 w 105"/>
                <a:gd name="T7" fmla="*/ 54 h 54"/>
                <a:gd name="T8" fmla="*/ 0 w 105"/>
                <a:gd name="T9" fmla="*/ 52 h 54"/>
                <a:gd name="T10" fmla="*/ 48 w 105"/>
                <a:gd name="T11" fmla="*/ 36 h 54"/>
                <a:gd name="T12" fmla="*/ 105 w 10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5" h="54">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1" name="Freeform 65"/>
            <p:cNvSpPr>
              <a:spLocks/>
            </p:cNvSpPr>
            <p:nvPr userDrawn="1"/>
          </p:nvSpPr>
          <p:spPr bwMode="auto">
            <a:xfrm>
              <a:off x="320675" y="3055938"/>
              <a:ext cx="350838" cy="163513"/>
            </a:xfrm>
            <a:custGeom>
              <a:avLst/>
              <a:gdLst>
                <a:gd name="T0" fmla="*/ 105 w 105"/>
                <a:gd name="T1" fmla="*/ 0 h 50"/>
                <a:gd name="T2" fmla="*/ 105 w 105"/>
                <a:gd name="T3" fmla="*/ 2 h 50"/>
                <a:gd name="T4" fmla="*/ 76 w 105"/>
                <a:gd name="T5" fmla="*/ 20 h 50"/>
                <a:gd name="T6" fmla="*/ 0 w 105"/>
                <a:gd name="T7" fmla="*/ 50 h 50"/>
                <a:gd name="T8" fmla="*/ 0 w 105"/>
                <a:gd name="T9" fmla="*/ 48 h 50"/>
                <a:gd name="T10" fmla="*/ 51 w 105"/>
                <a:gd name="T11" fmla="*/ 33 h 50"/>
                <a:gd name="T12" fmla="*/ 105 w 10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5" h="50">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2" name="Freeform 66"/>
            <p:cNvSpPr>
              <a:spLocks/>
            </p:cNvSpPr>
            <p:nvPr userDrawn="1"/>
          </p:nvSpPr>
          <p:spPr bwMode="auto">
            <a:xfrm>
              <a:off x="320675" y="3003550"/>
              <a:ext cx="350838" cy="152400"/>
            </a:xfrm>
            <a:custGeom>
              <a:avLst/>
              <a:gdLst>
                <a:gd name="T0" fmla="*/ 105 w 105"/>
                <a:gd name="T1" fmla="*/ 0 h 47"/>
                <a:gd name="T2" fmla="*/ 105 w 105"/>
                <a:gd name="T3" fmla="*/ 3 h 47"/>
                <a:gd name="T4" fmla="*/ 79 w 105"/>
                <a:gd name="T5" fmla="*/ 19 h 47"/>
                <a:gd name="T6" fmla="*/ 0 w 105"/>
                <a:gd name="T7" fmla="*/ 47 h 47"/>
                <a:gd name="T8" fmla="*/ 0 w 105"/>
                <a:gd name="T9" fmla="*/ 45 h 47"/>
                <a:gd name="T10" fmla="*/ 53 w 105"/>
                <a:gd name="T11" fmla="*/ 31 h 47"/>
                <a:gd name="T12" fmla="*/ 105 w 105"/>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05" h="47">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3" name="Freeform 67"/>
            <p:cNvSpPr>
              <a:spLocks/>
            </p:cNvSpPr>
            <p:nvPr userDrawn="1"/>
          </p:nvSpPr>
          <p:spPr bwMode="auto">
            <a:xfrm>
              <a:off x="320675" y="2957513"/>
              <a:ext cx="350838" cy="139700"/>
            </a:xfrm>
            <a:custGeom>
              <a:avLst/>
              <a:gdLst>
                <a:gd name="T0" fmla="*/ 105 w 105"/>
                <a:gd name="T1" fmla="*/ 0 h 43"/>
                <a:gd name="T2" fmla="*/ 105 w 105"/>
                <a:gd name="T3" fmla="*/ 2 h 43"/>
                <a:gd name="T4" fmla="*/ 82 w 105"/>
                <a:gd name="T5" fmla="*/ 16 h 43"/>
                <a:gd name="T6" fmla="*/ 0 w 105"/>
                <a:gd name="T7" fmla="*/ 43 h 43"/>
                <a:gd name="T8" fmla="*/ 0 w 105"/>
                <a:gd name="T9" fmla="*/ 40 h 43"/>
                <a:gd name="T10" fmla="*/ 56 w 105"/>
                <a:gd name="T11" fmla="*/ 27 h 43"/>
                <a:gd name="T12" fmla="*/ 105 w 10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05" h="43">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4" name="Freeform 68"/>
            <p:cNvSpPr>
              <a:spLocks/>
            </p:cNvSpPr>
            <p:nvPr userDrawn="1"/>
          </p:nvSpPr>
          <p:spPr bwMode="auto">
            <a:xfrm>
              <a:off x="320675" y="2911475"/>
              <a:ext cx="350838" cy="127000"/>
            </a:xfrm>
            <a:custGeom>
              <a:avLst/>
              <a:gdLst>
                <a:gd name="T0" fmla="*/ 105 w 105"/>
                <a:gd name="T1" fmla="*/ 0 h 39"/>
                <a:gd name="T2" fmla="*/ 105 w 105"/>
                <a:gd name="T3" fmla="*/ 2 h 39"/>
                <a:gd name="T4" fmla="*/ 85 w 105"/>
                <a:gd name="T5" fmla="*/ 13 h 39"/>
                <a:gd name="T6" fmla="*/ 0 w 105"/>
                <a:gd name="T7" fmla="*/ 39 h 39"/>
                <a:gd name="T8" fmla="*/ 0 w 105"/>
                <a:gd name="T9" fmla="*/ 36 h 39"/>
                <a:gd name="T10" fmla="*/ 60 w 105"/>
                <a:gd name="T11" fmla="*/ 24 h 39"/>
                <a:gd name="T12" fmla="*/ 105 w 10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5" h="39">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5" name="Freeform 69"/>
            <p:cNvSpPr>
              <a:spLocks/>
            </p:cNvSpPr>
            <p:nvPr userDrawn="1"/>
          </p:nvSpPr>
          <p:spPr bwMode="auto">
            <a:xfrm>
              <a:off x="320675" y="2865438"/>
              <a:ext cx="350838" cy="114300"/>
            </a:xfrm>
            <a:custGeom>
              <a:avLst/>
              <a:gdLst>
                <a:gd name="T0" fmla="*/ 105 w 105"/>
                <a:gd name="T1" fmla="*/ 0 h 35"/>
                <a:gd name="T2" fmla="*/ 105 w 105"/>
                <a:gd name="T3" fmla="*/ 2 h 35"/>
                <a:gd name="T4" fmla="*/ 88 w 105"/>
                <a:gd name="T5" fmla="*/ 11 h 35"/>
                <a:gd name="T6" fmla="*/ 0 w 105"/>
                <a:gd name="T7" fmla="*/ 34 h 35"/>
                <a:gd name="T8" fmla="*/ 0 w 105"/>
                <a:gd name="T9" fmla="*/ 32 h 35"/>
                <a:gd name="T10" fmla="*/ 63 w 105"/>
                <a:gd name="T11" fmla="*/ 21 h 35"/>
                <a:gd name="T12" fmla="*/ 105 w 10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05" h="3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6" name="Freeform 70"/>
            <p:cNvSpPr>
              <a:spLocks/>
            </p:cNvSpPr>
            <p:nvPr userDrawn="1"/>
          </p:nvSpPr>
          <p:spPr bwMode="auto">
            <a:xfrm>
              <a:off x="320675" y="2819400"/>
              <a:ext cx="350838" cy="107950"/>
            </a:xfrm>
            <a:custGeom>
              <a:avLst/>
              <a:gdLst>
                <a:gd name="T0" fmla="*/ 105 w 105"/>
                <a:gd name="T1" fmla="*/ 0 h 33"/>
                <a:gd name="T2" fmla="*/ 105 w 105"/>
                <a:gd name="T3" fmla="*/ 2 h 33"/>
                <a:gd name="T4" fmla="*/ 91 w 105"/>
                <a:gd name="T5" fmla="*/ 10 h 33"/>
                <a:gd name="T6" fmla="*/ 0 w 105"/>
                <a:gd name="T7" fmla="*/ 30 h 33"/>
                <a:gd name="T8" fmla="*/ 0 w 105"/>
                <a:gd name="T9" fmla="*/ 28 h 33"/>
                <a:gd name="T10" fmla="*/ 3 w 105"/>
                <a:gd name="T11" fmla="*/ 28 h 33"/>
                <a:gd name="T12" fmla="*/ 67 w 105"/>
                <a:gd name="T13" fmla="*/ 19 h 33"/>
                <a:gd name="T14" fmla="*/ 105 w 10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7" name="Freeform 71"/>
            <p:cNvSpPr>
              <a:spLocks/>
            </p:cNvSpPr>
            <p:nvPr userDrawn="1"/>
          </p:nvSpPr>
          <p:spPr bwMode="auto">
            <a:xfrm>
              <a:off x="320675" y="2816225"/>
              <a:ext cx="284163" cy="55563"/>
            </a:xfrm>
            <a:custGeom>
              <a:avLst/>
              <a:gdLst>
                <a:gd name="T0" fmla="*/ 85 w 85"/>
                <a:gd name="T1" fmla="*/ 0 h 17"/>
                <a:gd name="T2" fmla="*/ 0 w 85"/>
                <a:gd name="T3" fmla="*/ 14 h 17"/>
                <a:gd name="T4" fmla="*/ 0 w 85"/>
                <a:gd name="T5" fmla="*/ 11 h 17"/>
                <a:gd name="T6" fmla="*/ 8 w 85"/>
                <a:gd name="T7" fmla="*/ 12 h 17"/>
                <a:gd name="T8" fmla="*/ 71 w 85"/>
                <a:gd name="T9" fmla="*/ 4 h 17"/>
                <a:gd name="T10" fmla="*/ 80 w 85"/>
                <a:gd name="T11" fmla="*/ 0 h 17"/>
                <a:gd name="T12" fmla="*/ 85 w 8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85" h="17">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spTree>
    <p:extLst>
      <p:ext uri="{BB962C8B-B14F-4D97-AF65-F5344CB8AC3E}">
        <p14:creationId xmlns:p14="http://schemas.microsoft.com/office/powerpoint/2010/main" val="14686013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 x Pictures righ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a:p>
        </p:txBody>
      </p:sp>
      <p:sp>
        <p:nvSpPr>
          <p:cNvPr id="9" name="Picture Placeholder 4"/>
          <p:cNvSpPr>
            <a:spLocks noGrp="1"/>
          </p:cNvSpPr>
          <p:nvPr>
            <p:ph type="pic" sz="quarter" idx="14" hasCustomPrompt="1"/>
          </p:nvPr>
        </p:nvSpPr>
        <p:spPr>
          <a:xfrm>
            <a:off x="7427912" y="3492500"/>
            <a:ext cx="4764087" cy="3360132"/>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10" name="Title 4"/>
          <p:cNvSpPr>
            <a:spLocks noGrp="1"/>
          </p:cNvSpPr>
          <p:nvPr>
            <p:ph type="title" hasCustomPrompt="1"/>
          </p:nvPr>
        </p:nvSpPr>
        <p:spPr>
          <a:xfrm>
            <a:off x="587375" y="357948"/>
            <a:ext cx="4229100" cy="1486727"/>
          </a:xfrm>
        </p:spPr>
        <p:txBody>
          <a:bodyPr/>
          <a:lstStyle>
            <a:lvl1pPr>
              <a:defRPr sz="3600"/>
            </a:lvl1pPr>
          </a:lstStyle>
          <a:p>
            <a:r>
              <a:rPr lang="en-US" dirty="0"/>
              <a:t>CLICK TO EDIT TITLE</a:t>
            </a:r>
          </a:p>
        </p:txBody>
      </p:sp>
      <p:sp>
        <p:nvSpPr>
          <p:cNvPr id="7" name="Pladsholder til tekst 3"/>
          <p:cNvSpPr>
            <a:spLocks noGrp="1"/>
          </p:cNvSpPr>
          <p:nvPr>
            <p:ph type="body" sz="quarter" idx="15" hasCustomPrompt="1"/>
          </p:nvPr>
        </p:nvSpPr>
        <p:spPr>
          <a:xfrm>
            <a:off x="587375" y="2127154"/>
            <a:ext cx="4229100" cy="3575409"/>
          </a:xfrm>
        </p:spPr>
        <p:txBody>
          <a:bodyPr/>
          <a:lstStyle>
            <a:lvl1pPr marL="285750" indent="-285750">
              <a:lnSpc>
                <a:spcPct val="100000"/>
              </a:lnSpc>
              <a:spcBef>
                <a:spcPts val="600"/>
              </a:spcBef>
              <a:buFontTx/>
              <a:buBlip>
                <a:blip r:embed="rId2"/>
              </a:buBlip>
              <a:defRPr sz="1600" baseline="0"/>
            </a:lvl1pPr>
          </a:lstStyle>
          <a:p>
            <a:pPr lvl="0"/>
            <a:r>
              <a:rPr lang="da-DK" dirty="0" err="1"/>
              <a:t>Insert</a:t>
            </a:r>
            <a:r>
              <a:rPr lang="da-DK" dirty="0"/>
              <a:t> </a:t>
            </a:r>
            <a:r>
              <a:rPr lang="da-DK" dirty="0" err="1"/>
              <a:t>bullets</a:t>
            </a:r>
            <a:endParaRPr lang="da-DK" dirty="0"/>
          </a:p>
          <a:p>
            <a:pPr lvl="0"/>
            <a:endParaRPr lang="da-DK" dirty="0"/>
          </a:p>
          <a:p>
            <a:pPr lvl="0"/>
            <a:endParaRPr lang="da-DK" dirty="0"/>
          </a:p>
        </p:txBody>
      </p:sp>
      <p:sp>
        <p:nvSpPr>
          <p:cNvPr id="11" name="Picture Placeholder 4"/>
          <p:cNvSpPr>
            <a:spLocks noGrp="1"/>
          </p:cNvSpPr>
          <p:nvPr>
            <p:ph type="pic" sz="quarter" idx="16" hasCustomPrompt="1"/>
          </p:nvPr>
        </p:nvSpPr>
        <p:spPr>
          <a:xfrm>
            <a:off x="7427912" y="0"/>
            <a:ext cx="4764087" cy="3360132"/>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Tree>
    <p:extLst>
      <p:ext uri="{BB962C8B-B14F-4D97-AF65-F5344CB8AC3E}">
        <p14:creationId xmlns:p14="http://schemas.microsoft.com/office/powerpoint/2010/main" val="6119794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3.xml"/><Relationship Id="rId7" Type="http://schemas.openxmlformats.org/officeDocument/2006/relationships/image" Target="../media/image2.emf"/><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image" Target="../media/image8.emf"/><Relationship Id="rId5" Type="http://schemas.openxmlformats.org/officeDocument/2006/relationships/image" Target="../media/image7.emf"/><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image" Target="../media/image2.emf"/><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image" Target="../media/image1.emf"/><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theme" Target="../theme/theme3.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87375" y="458583"/>
            <a:ext cx="9753600" cy="1386092"/>
          </a:xfrm>
          <a:prstGeom prst="rect">
            <a:avLst/>
          </a:prstGeom>
          <a:effectLst/>
        </p:spPr>
        <p:txBody>
          <a:bodyPr vert="horz" lIns="0" tIns="192024" rIns="0" bIns="0" rtlCol="0" anchor="t" anchorCtr="0">
            <a:noAutofit/>
          </a:bodyPr>
          <a:lstStyle/>
          <a:p>
            <a:r>
              <a:rPr lang="en-US" dirty="0"/>
              <a:t>YOUR TITLE HERE</a:t>
            </a:r>
          </a:p>
        </p:txBody>
      </p:sp>
      <p:sp>
        <p:nvSpPr>
          <p:cNvPr id="6" name="Номер слайда 21"/>
          <p:cNvSpPr>
            <a:spLocks noGrp="1"/>
          </p:cNvSpPr>
          <p:nvPr>
            <p:ph type="sldNum" sz="quarter" idx="4"/>
          </p:nvPr>
        </p:nvSpPr>
        <p:spPr>
          <a:xfrm>
            <a:off x="11339887" y="593223"/>
            <a:ext cx="571468" cy="227164"/>
          </a:xfrm>
          <a:prstGeom prst="rect">
            <a:avLst/>
          </a:prstGeom>
          <a:noFill/>
        </p:spPr>
        <p:txBody>
          <a:bodyPr vert="horz" lIns="0" tIns="0" rIns="0" bIns="0" rtlCol="0" anchor="ctr"/>
          <a:lstStyle>
            <a:lvl1pPr algn="r">
              <a:defRPr sz="1000" b="1" i="0">
                <a:solidFill>
                  <a:schemeClr val="tx1">
                    <a:alpha val="70000"/>
                  </a:schemeClr>
                </a:solidFill>
                <a:latin typeface="+mn-lt"/>
                <a:ea typeface="Montserrat Medium" charset="0"/>
                <a:cs typeface="Montserrat Medium" charset="0"/>
              </a:defRPr>
            </a:lvl1pPr>
          </a:lstStyle>
          <a:p>
            <a:fld id="{D8D877B3-D348-4611-9BDB-C5374591D951}" type="slidenum">
              <a:rPr lang="en-US" smtClean="0"/>
              <a:pPr/>
              <a:t>‹#›</a:t>
            </a:fld>
            <a:endParaRPr lang="en-US" dirty="0"/>
          </a:p>
        </p:txBody>
      </p:sp>
      <p:sp>
        <p:nvSpPr>
          <p:cNvPr id="11" name="Text Placeholder 10"/>
          <p:cNvSpPr>
            <a:spLocks noGrp="1"/>
          </p:cNvSpPr>
          <p:nvPr>
            <p:ph type="body" idx="1"/>
          </p:nvPr>
        </p:nvSpPr>
        <p:spPr>
          <a:xfrm>
            <a:off x="589650" y="2032831"/>
            <a:ext cx="9753600" cy="3110442"/>
          </a:xfrm>
          <a:prstGeom prst="rect">
            <a:avLst/>
          </a:prstGeom>
        </p:spPr>
        <p:txBody>
          <a:bodyPr vert="horz" lIns="0" tIns="45720" rIns="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a:t>Fourth level</a:t>
            </a:r>
            <a:endParaRPr lang="en-US" dirty="0"/>
          </a:p>
        </p:txBody>
      </p:sp>
      <p:grpSp>
        <p:nvGrpSpPr>
          <p:cNvPr id="81" name="Gruppe 80"/>
          <p:cNvGrpSpPr/>
          <p:nvPr userDrawn="1"/>
        </p:nvGrpSpPr>
        <p:grpSpPr>
          <a:xfrm>
            <a:off x="-3502" y="657225"/>
            <a:ext cx="405154" cy="1182460"/>
            <a:chOff x="320675" y="2816225"/>
            <a:chExt cx="350838" cy="1023938"/>
          </a:xfrm>
          <a:solidFill>
            <a:schemeClr val="tx1"/>
          </a:solidFill>
        </p:grpSpPr>
        <p:sp>
          <p:nvSpPr>
            <p:cNvPr id="62" name="Freeform 53"/>
            <p:cNvSpPr>
              <a:spLocks/>
            </p:cNvSpPr>
            <p:nvPr userDrawn="1"/>
          </p:nvSpPr>
          <p:spPr bwMode="auto">
            <a:xfrm>
              <a:off x="608013" y="3778250"/>
              <a:ext cx="63500" cy="61913"/>
            </a:xfrm>
            <a:custGeom>
              <a:avLst/>
              <a:gdLst>
                <a:gd name="T0" fmla="*/ 19 w 19"/>
                <a:gd name="T1" fmla="*/ 0 h 19"/>
                <a:gd name="T2" fmla="*/ 19 w 19"/>
                <a:gd name="T3" fmla="*/ 4 h 19"/>
                <a:gd name="T4" fmla="*/ 3 w 19"/>
                <a:gd name="T5" fmla="*/ 19 h 19"/>
                <a:gd name="T6" fmla="*/ 0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3" name="Freeform 54"/>
            <p:cNvSpPr>
              <a:spLocks/>
            </p:cNvSpPr>
            <p:nvPr userDrawn="1"/>
          </p:nvSpPr>
          <p:spPr bwMode="auto">
            <a:xfrm>
              <a:off x="528638" y="3706813"/>
              <a:ext cx="142875" cy="133350"/>
            </a:xfrm>
            <a:custGeom>
              <a:avLst/>
              <a:gdLst>
                <a:gd name="T0" fmla="*/ 43 w 43"/>
                <a:gd name="T1" fmla="*/ 0 h 41"/>
                <a:gd name="T2" fmla="*/ 43 w 43"/>
                <a:gd name="T3" fmla="*/ 4 h 41"/>
                <a:gd name="T4" fmla="*/ 7 w 43"/>
                <a:gd name="T5" fmla="*/ 38 h 41"/>
                <a:gd name="T6" fmla="*/ 3 w 43"/>
                <a:gd name="T7" fmla="*/ 41 h 41"/>
                <a:gd name="T8" fmla="*/ 0 w 43"/>
                <a:gd name="T9" fmla="*/ 41 h 41"/>
                <a:gd name="T10" fmla="*/ 42 w 43"/>
                <a:gd name="T11" fmla="*/ 1 h 41"/>
                <a:gd name="T12" fmla="*/ 43 w 43"/>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3" h="41">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4" name="Freeform 55"/>
            <p:cNvSpPr>
              <a:spLocks/>
            </p:cNvSpPr>
            <p:nvPr userDrawn="1"/>
          </p:nvSpPr>
          <p:spPr bwMode="auto">
            <a:xfrm>
              <a:off x="431800" y="3636963"/>
              <a:ext cx="239713" cy="203200"/>
            </a:xfrm>
            <a:custGeom>
              <a:avLst/>
              <a:gdLst>
                <a:gd name="T0" fmla="*/ 72 w 72"/>
                <a:gd name="T1" fmla="*/ 0 h 62"/>
                <a:gd name="T2" fmla="*/ 72 w 72"/>
                <a:gd name="T3" fmla="*/ 3 h 62"/>
                <a:gd name="T4" fmla="*/ 35 w 72"/>
                <a:gd name="T5" fmla="*/ 37 h 62"/>
                <a:gd name="T6" fmla="*/ 4 w 72"/>
                <a:gd name="T7" fmla="*/ 62 h 62"/>
                <a:gd name="T8" fmla="*/ 0 w 72"/>
                <a:gd name="T9" fmla="*/ 62 h 62"/>
                <a:gd name="T10" fmla="*/ 7 w 72"/>
                <a:gd name="T11" fmla="*/ 58 h 62"/>
                <a:gd name="T12" fmla="*/ 70 w 72"/>
                <a:gd name="T13" fmla="*/ 2 h 62"/>
                <a:gd name="T14" fmla="*/ 72 w 72"/>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5" name="Freeform 56"/>
            <p:cNvSpPr>
              <a:spLocks/>
            </p:cNvSpPr>
            <p:nvPr userDrawn="1"/>
          </p:nvSpPr>
          <p:spPr bwMode="auto">
            <a:xfrm>
              <a:off x="320675" y="3568700"/>
              <a:ext cx="350838" cy="261938"/>
            </a:xfrm>
            <a:custGeom>
              <a:avLst/>
              <a:gdLst>
                <a:gd name="T0" fmla="*/ 105 w 105"/>
                <a:gd name="T1" fmla="*/ 0 h 80"/>
                <a:gd name="T2" fmla="*/ 105 w 105"/>
                <a:gd name="T3" fmla="*/ 3 h 80"/>
                <a:gd name="T4" fmla="*/ 67 w 105"/>
                <a:gd name="T5" fmla="*/ 37 h 80"/>
                <a:gd name="T6" fmla="*/ 0 w 105"/>
                <a:gd name="T7" fmla="*/ 80 h 80"/>
                <a:gd name="T8" fmla="*/ 0 w 105"/>
                <a:gd name="T9" fmla="*/ 77 h 80"/>
                <a:gd name="T10" fmla="*/ 39 w 105"/>
                <a:gd name="T11" fmla="*/ 57 h 80"/>
                <a:gd name="T12" fmla="*/ 102 w 105"/>
                <a:gd name="T13" fmla="*/ 3 h 80"/>
                <a:gd name="T14" fmla="*/ 105 w 105"/>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80">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6" name="Freeform 57"/>
            <p:cNvSpPr>
              <a:spLocks/>
            </p:cNvSpPr>
            <p:nvPr userDrawn="1"/>
          </p:nvSpPr>
          <p:spPr bwMode="auto">
            <a:xfrm>
              <a:off x="320675" y="3506788"/>
              <a:ext cx="350838" cy="249238"/>
            </a:xfrm>
            <a:custGeom>
              <a:avLst/>
              <a:gdLst>
                <a:gd name="T0" fmla="*/ 105 w 105"/>
                <a:gd name="T1" fmla="*/ 0 h 76"/>
                <a:gd name="T2" fmla="*/ 105 w 105"/>
                <a:gd name="T3" fmla="*/ 2 h 76"/>
                <a:gd name="T4" fmla="*/ 67 w 105"/>
                <a:gd name="T5" fmla="*/ 35 h 76"/>
                <a:gd name="T6" fmla="*/ 0 w 105"/>
                <a:gd name="T7" fmla="*/ 76 h 76"/>
                <a:gd name="T8" fmla="*/ 0 w 105"/>
                <a:gd name="T9" fmla="*/ 74 h 76"/>
                <a:gd name="T10" fmla="*/ 39 w 105"/>
                <a:gd name="T11" fmla="*/ 54 h 76"/>
                <a:gd name="T12" fmla="*/ 101 w 105"/>
                <a:gd name="T13" fmla="*/ 2 h 76"/>
                <a:gd name="T14" fmla="*/ 105 w 105"/>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6">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7" name="Freeform 58"/>
            <p:cNvSpPr>
              <a:spLocks/>
            </p:cNvSpPr>
            <p:nvPr userDrawn="1"/>
          </p:nvSpPr>
          <p:spPr bwMode="auto">
            <a:xfrm>
              <a:off x="320675" y="3441700"/>
              <a:ext cx="350838" cy="241300"/>
            </a:xfrm>
            <a:custGeom>
              <a:avLst/>
              <a:gdLst>
                <a:gd name="T0" fmla="*/ 105 w 105"/>
                <a:gd name="T1" fmla="*/ 0 h 74"/>
                <a:gd name="T2" fmla="*/ 105 w 105"/>
                <a:gd name="T3" fmla="*/ 3 h 74"/>
                <a:gd name="T4" fmla="*/ 67 w 105"/>
                <a:gd name="T5" fmla="*/ 34 h 74"/>
                <a:gd name="T6" fmla="*/ 0 w 105"/>
                <a:gd name="T7" fmla="*/ 74 h 74"/>
                <a:gd name="T8" fmla="*/ 0 w 105"/>
                <a:gd name="T9" fmla="*/ 72 h 74"/>
                <a:gd name="T10" fmla="*/ 39 w 105"/>
                <a:gd name="T11" fmla="*/ 52 h 74"/>
                <a:gd name="T12" fmla="*/ 101 w 105"/>
                <a:gd name="T13" fmla="*/ 3 h 74"/>
                <a:gd name="T14" fmla="*/ 105 w 10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4">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8" name="Freeform 59"/>
            <p:cNvSpPr>
              <a:spLocks/>
            </p:cNvSpPr>
            <p:nvPr userDrawn="1"/>
          </p:nvSpPr>
          <p:spPr bwMode="auto">
            <a:xfrm>
              <a:off x="320675" y="3382963"/>
              <a:ext cx="350838" cy="228600"/>
            </a:xfrm>
            <a:custGeom>
              <a:avLst/>
              <a:gdLst>
                <a:gd name="T0" fmla="*/ 105 w 105"/>
                <a:gd name="T1" fmla="*/ 0 h 70"/>
                <a:gd name="T2" fmla="*/ 105 w 105"/>
                <a:gd name="T3" fmla="*/ 2 h 70"/>
                <a:gd name="T4" fmla="*/ 67 w 105"/>
                <a:gd name="T5" fmla="*/ 32 h 70"/>
                <a:gd name="T6" fmla="*/ 0 w 105"/>
                <a:gd name="T7" fmla="*/ 70 h 70"/>
                <a:gd name="T8" fmla="*/ 0 w 105"/>
                <a:gd name="T9" fmla="*/ 68 h 70"/>
                <a:gd name="T10" fmla="*/ 40 w 105"/>
                <a:gd name="T11" fmla="*/ 50 h 70"/>
                <a:gd name="T12" fmla="*/ 102 w 105"/>
                <a:gd name="T13" fmla="*/ 2 h 70"/>
                <a:gd name="T14" fmla="*/ 105 w 10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0">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9" name="Freeform 60"/>
            <p:cNvSpPr>
              <a:spLocks/>
            </p:cNvSpPr>
            <p:nvPr userDrawn="1"/>
          </p:nvSpPr>
          <p:spPr bwMode="auto">
            <a:xfrm>
              <a:off x="320675" y="3324225"/>
              <a:ext cx="350838" cy="219075"/>
            </a:xfrm>
            <a:custGeom>
              <a:avLst/>
              <a:gdLst>
                <a:gd name="T0" fmla="*/ 105 w 105"/>
                <a:gd name="T1" fmla="*/ 0 h 67"/>
                <a:gd name="T2" fmla="*/ 105 w 105"/>
                <a:gd name="T3" fmla="*/ 2 h 67"/>
                <a:gd name="T4" fmla="*/ 68 w 105"/>
                <a:gd name="T5" fmla="*/ 31 h 67"/>
                <a:gd name="T6" fmla="*/ 0 w 105"/>
                <a:gd name="T7" fmla="*/ 67 h 67"/>
                <a:gd name="T8" fmla="*/ 0 w 105"/>
                <a:gd name="T9" fmla="*/ 65 h 67"/>
                <a:gd name="T10" fmla="*/ 41 w 105"/>
                <a:gd name="T11" fmla="*/ 47 h 67"/>
                <a:gd name="T12" fmla="*/ 102 w 105"/>
                <a:gd name="T13" fmla="*/ 2 h 67"/>
                <a:gd name="T14" fmla="*/ 105 w 105"/>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7">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0" name="Freeform 61"/>
            <p:cNvSpPr>
              <a:spLocks/>
            </p:cNvSpPr>
            <p:nvPr userDrawn="1"/>
          </p:nvSpPr>
          <p:spPr bwMode="auto">
            <a:xfrm>
              <a:off x="320675" y="3263900"/>
              <a:ext cx="350838" cy="212725"/>
            </a:xfrm>
            <a:custGeom>
              <a:avLst/>
              <a:gdLst>
                <a:gd name="T0" fmla="*/ 105 w 105"/>
                <a:gd name="T1" fmla="*/ 0 h 65"/>
                <a:gd name="T2" fmla="*/ 105 w 105"/>
                <a:gd name="T3" fmla="*/ 3 h 65"/>
                <a:gd name="T4" fmla="*/ 69 w 105"/>
                <a:gd name="T5" fmla="*/ 29 h 65"/>
                <a:gd name="T6" fmla="*/ 0 w 105"/>
                <a:gd name="T7" fmla="*/ 65 h 65"/>
                <a:gd name="T8" fmla="*/ 0 w 105"/>
                <a:gd name="T9" fmla="*/ 62 h 65"/>
                <a:gd name="T10" fmla="*/ 42 w 105"/>
                <a:gd name="T11" fmla="*/ 45 h 65"/>
                <a:gd name="T12" fmla="*/ 103 w 105"/>
                <a:gd name="T13" fmla="*/ 2 h 65"/>
                <a:gd name="T14" fmla="*/ 105 w 105"/>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1" name="Freeform 62"/>
            <p:cNvSpPr>
              <a:spLocks/>
            </p:cNvSpPr>
            <p:nvPr userDrawn="1"/>
          </p:nvSpPr>
          <p:spPr bwMode="auto">
            <a:xfrm>
              <a:off x="320675" y="3208338"/>
              <a:ext cx="350838" cy="200025"/>
            </a:xfrm>
            <a:custGeom>
              <a:avLst/>
              <a:gdLst>
                <a:gd name="T0" fmla="*/ 105 w 105"/>
                <a:gd name="T1" fmla="*/ 0 h 61"/>
                <a:gd name="T2" fmla="*/ 105 w 105"/>
                <a:gd name="T3" fmla="*/ 3 h 61"/>
                <a:gd name="T4" fmla="*/ 71 w 105"/>
                <a:gd name="T5" fmla="*/ 27 h 61"/>
                <a:gd name="T6" fmla="*/ 0 w 105"/>
                <a:gd name="T7" fmla="*/ 61 h 61"/>
                <a:gd name="T8" fmla="*/ 0 w 105"/>
                <a:gd name="T9" fmla="*/ 59 h 61"/>
                <a:gd name="T10" fmla="*/ 44 w 105"/>
                <a:gd name="T11" fmla="*/ 42 h 61"/>
                <a:gd name="T12" fmla="*/ 104 w 105"/>
                <a:gd name="T13" fmla="*/ 1 h 61"/>
                <a:gd name="T14" fmla="*/ 105 w 10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1">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2" name="Freeform 63"/>
            <p:cNvSpPr>
              <a:spLocks/>
            </p:cNvSpPr>
            <p:nvPr userDrawn="1"/>
          </p:nvSpPr>
          <p:spPr bwMode="auto">
            <a:xfrm>
              <a:off x="320675" y="3155950"/>
              <a:ext cx="350838" cy="190500"/>
            </a:xfrm>
            <a:custGeom>
              <a:avLst/>
              <a:gdLst>
                <a:gd name="T0" fmla="*/ 105 w 105"/>
                <a:gd name="T1" fmla="*/ 0 h 58"/>
                <a:gd name="T2" fmla="*/ 105 w 105"/>
                <a:gd name="T3" fmla="*/ 2 h 58"/>
                <a:gd name="T4" fmla="*/ 72 w 105"/>
                <a:gd name="T5" fmla="*/ 25 h 58"/>
                <a:gd name="T6" fmla="*/ 0 w 105"/>
                <a:gd name="T7" fmla="*/ 58 h 58"/>
                <a:gd name="T8" fmla="*/ 0 w 105"/>
                <a:gd name="T9" fmla="*/ 55 h 58"/>
                <a:gd name="T10" fmla="*/ 46 w 105"/>
                <a:gd name="T11" fmla="*/ 39 h 58"/>
                <a:gd name="T12" fmla="*/ 105 w 10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05" h="58">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3" name="Freeform 64"/>
            <p:cNvSpPr>
              <a:spLocks/>
            </p:cNvSpPr>
            <p:nvPr userDrawn="1"/>
          </p:nvSpPr>
          <p:spPr bwMode="auto">
            <a:xfrm>
              <a:off x="320675" y="3103563"/>
              <a:ext cx="350838" cy="177800"/>
            </a:xfrm>
            <a:custGeom>
              <a:avLst/>
              <a:gdLst>
                <a:gd name="T0" fmla="*/ 105 w 105"/>
                <a:gd name="T1" fmla="*/ 0 h 54"/>
                <a:gd name="T2" fmla="*/ 105 w 105"/>
                <a:gd name="T3" fmla="*/ 2 h 54"/>
                <a:gd name="T4" fmla="*/ 74 w 105"/>
                <a:gd name="T5" fmla="*/ 23 h 54"/>
                <a:gd name="T6" fmla="*/ 0 w 105"/>
                <a:gd name="T7" fmla="*/ 54 h 54"/>
                <a:gd name="T8" fmla="*/ 0 w 105"/>
                <a:gd name="T9" fmla="*/ 52 h 54"/>
                <a:gd name="T10" fmla="*/ 48 w 105"/>
                <a:gd name="T11" fmla="*/ 36 h 54"/>
                <a:gd name="T12" fmla="*/ 105 w 10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5" h="54">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4" name="Freeform 65"/>
            <p:cNvSpPr>
              <a:spLocks/>
            </p:cNvSpPr>
            <p:nvPr userDrawn="1"/>
          </p:nvSpPr>
          <p:spPr bwMode="auto">
            <a:xfrm>
              <a:off x="320675" y="3055938"/>
              <a:ext cx="350838" cy="163513"/>
            </a:xfrm>
            <a:custGeom>
              <a:avLst/>
              <a:gdLst>
                <a:gd name="T0" fmla="*/ 105 w 105"/>
                <a:gd name="T1" fmla="*/ 0 h 50"/>
                <a:gd name="T2" fmla="*/ 105 w 105"/>
                <a:gd name="T3" fmla="*/ 2 h 50"/>
                <a:gd name="T4" fmla="*/ 76 w 105"/>
                <a:gd name="T5" fmla="*/ 20 h 50"/>
                <a:gd name="T6" fmla="*/ 0 w 105"/>
                <a:gd name="T7" fmla="*/ 50 h 50"/>
                <a:gd name="T8" fmla="*/ 0 w 105"/>
                <a:gd name="T9" fmla="*/ 48 h 50"/>
                <a:gd name="T10" fmla="*/ 51 w 105"/>
                <a:gd name="T11" fmla="*/ 33 h 50"/>
                <a:gd name="T12" fmla="*/ 105 w 10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5" h="50">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5" name="Freeform 66"/>
            <p:cNvSpPr>
              <a:spLocks/>
            </p:cNvSpPr>
            <p:nvPr userDrawn="1"/>
          </p:nvSpPr>
          <p:spPr bwMode="auto">
            <a:xfrm>
              <a:off x="320675" y="3003550"/>
              <a:ext cx="350838" cy="152400"/>
            </a:xfrm>
            <a:custGeom>
              <a:avLst/>
              <a:gdLst>
                <a:gd name="T0" fmla="*/ 105 w 105"/>
                <a:gd name="T1" fmla="*/ 0 h 47"/>
                <a:gd name="T2" fmla="*/ 105 w 105"/>
                <a:gd name="T3" fmla="*/ 3 h 47"/>
                <a:gd name="T4" fmla="*/ 79 w 105"/>
                <a:gd name="T5" fmla="*/ 19 h 47"/>
                <a:gd name="T6" fmla="*/ 0 w 105"/>
                <a:gd name="T7" fmla="*/ 47 h 47"/>
                <a:gd name="T8" fmla="*/ 0 w 105"/>
                <a:gd name="T9" fmla="*/ 45 h 47"/>
                <a:gd name="T10" fmla="*/ 53 w 105"/>
                <a:gd name="T11" fmla="*/ 31 h 47"/>
                <a:gd name="T12" fmla="*/ 105 w 105"/>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05" h="47">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6" name="Freeform 67"/>
            <p:cNvSpPr>
              <a:spLocks/>
            </p:cNvSpPr>
            <p:nvPr userDrawn="1"/>
          </p:nvSpPr>
          <p:spPr bwMode="auto">
            <a:xfrm>
              <a:off x="320675" y="2957513"/>
              <a:ext cx="350838" cy="139700"/>
            </a:xfrm>
            <a:custGeom>
              <a:avLst/>
              <a:gdLst>
                <a:gd name="T0" fmla="*/ 105 w 105"/>
                <a:gd name="T1" fmla="*/ 0 h 43"/>
                <a:gd name="T2" fmla="*/ 105 w 105"/>
                <a:gd name="T3" fmla="*/ 2 h 43"/>
                <a:gd name="T4" fmla="*/ 82 w 105"/>
                <a:gd name="T5" fmla="*/ 16 h 43"/>
                <a:gd name="T6" fmla="*/ 0 w 105"/>
                <a:gd name="T7" fmla="*/ 43 h 43"/>
                <a:gd name="T8" fmla="*/ 0 w 105"/>
                <a:gd name="T9" fmla="*/ 40 h 43"/>
                <a:gd name="T10" fmla="*/ 56 w 105"/>
                <a:gd name="T11" fmla="*/ 27 h 43"/>
                <a:gd name="T12" fmla="*/ 105 w 10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05" h="43">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7" name="Freeform 68"/>
            <p:cNvSpPr>
              <a:spLocks/>
            </p:cNvSpPr>
            <p:nvPr userDrawn="1"/>
          </p:nvSpPr>
          <p:spPr bwMode="auto">
            <a:xfrm>
              <a:off x="320675" y="2911475"/>
              <a:ext cx="350838" cy="127000"/>
            </a:xfrm>
            <a:custGeom>
              <a:avLst/>
              <a:gdLst>
                <a:gd name="T0" fmla="*/ 105 w 105"/>
                <a:gd name="T1" fmla="*/ 0 h 39"/>
                <a:gd name="T2" fmla="*/ 105 w 105"/>
                <a:gd name="T3" fmla="*/ 2 h 39"/>
                <a:gd name="T4" fmla="*/ 85 w 105"/>
                <a:gd name="T5" fmla="*/ 13 h 39"/>
                <a:gd name="T6" fmla="*/ 0 w 105"/>
                <a:gd name="T7" fmla="*/ 39 h 39"/>
                <a:gd name="T8" fmla="*/ 0 w 105"/>
                <a:gd name="T9" fmla="*/ 36 h 39"/>
                <a:gd name="T10" fmla="*/ 60 w 105"/>
                <a:gd name="T11" fmla="*/ 24 h 39"/>
                <a:gd name="T12" fmla="*/ 105 w 10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5" h="39">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8" name="Freeform 69"/>
            <p:cNvSpPr>
              <a:spLocks/>
            </p:cNvSpPr>
            <p:nvPr userDrawn="1"/>
          </p:nvSpPr>
          <p:spPr bwMode="auto">
            <a:xfrm>
              <a:off x="320675" y="2865438"/>
              <a:ext cx="350838" cy="114300"/>
            </a:xfrm>
            <a:custGeom>
              <a:avLst/>
              <a:gdLst>
                <a:gd name="T0" fmla="*/ 105 w 105"/>
                <a:gd name="T1" fmla="*/ 0 h 35"/>
                <a:gd name="T2" fmla="*/ 105 w 105"/>
                <a:gd name="T3" fmla="*/ 2 h 35"/>
                <a:gd name="T4" fmla="*/ 88 w 105"/>
                <a:gd name="T5" fmla="*/ 11 h 35"/>
                <a:gd name="T6" fmla="*/ 0 w 105"/>
                <a:gd name="T7" fmla="*/ 34 h 35"/>
                <a:gd name="T8" fmla="*/ 0 w 105"/>
                <a:gd name="T9" fmla="*/ 32 h 35"/>
                <a:gd name="T10" fmla="*/ 63 w 105"/>
                <a:gd name="T11" fmla="*/ 21 h 35"/>
                <a:gd name="T12" fmla="*/ 105 w 10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05" h="3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9" name="Freeform 70"/>
            <p:cNvSpPr>
              <a:spLocks/>
            </p:cNvSpPr>
            <p:nvPr userDrawn="1"/>
          </p:nvSpPr>
          <p:spPr bwMode="auto">
            <a:xfrm>
              <a:off x="320675" y="2819400"/>
              <a:ext cx="350838" cy="107950"/>
            </a:xfrm>
            <a:custGeom>
              <a:avLst/>
              <a:gdLst>
                <a:gd name="T0" fmla="*/ 105 w 105"/>
                <a:gd name="T1" fmla="*/ 0 h 33"/>
                <a:gd name="T2" fmla="*/ 105 w 105"/>
                <a:gd name="T3" fmla="*/ 2 h 33"/>
                <a:gd name="T4" fmla="*/ 91 w 105"/>
                <a:gd name="T5" fmla="*/ 10 h 33"/>
                <a:gd name="T6" fmla="*/ 0 w 105"/>
                <a:gd name="T7" fmla="*/ 30 h 33"/>
                <a:gd name="T8" fmla="*/ 0 w 105"/>
                <a:gd name="T9" fmla="*/ 28 h 33"/>
                <a:gd name="T10" fmla="*/ 3 w 105"/>
                <a:gd name="T11" fmla="*/ 28 h 33"/>
                <a:gd name="T12" fmla="*/ 67 w 105"/>
                <a:gd name="T13" fmla="*/ 19 h 33"/>
                <a:gd name="T14" fmla="*/ 105 w 10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0" name="Freeform 71"/>
            <p:cNvSpPr>
              <a:spLocks/>
            </p:cNvSpPr>
            <p:nvPr userDrawn="1"/>
          </p:nvSpPr>
          <p:spPr bwMode="auto">
            <a:xfrm>
              <a:off x="320675" y="2816225"/>
              <a:ext cx="284163" cy="55563"/>
            </a:xfrm>
            <a:custGeom>
              <a:avLst/>
              <a:gdLst>
                <a:gd name="T0" fmla="*/ 85 w 85"/>
                <a:gd name="T1" fmla="*/ 0 h 17"/>
                <a:gd name="T2" fmla="*/ 0 w 85"/>
                <a:gd name="T3" fmla="*/ 14 h 17"/>
                <a:gd name="T4" fmla="*/ 0 w 85"/>
                <a:gd name="T5" fmla="*/ 11 h 17"/>
                <a:gd name="T6" fmla="*/ 8 w 85"/>
                <a:gd name="T7" fmla="*/ 12 h 17"/>
                <a:gd name="T8" fmla="*/ 71 w 85"/>
                <a:gd name="T9" fmla="*/ 4 h 17"/>
                <a:gd name="T10" fmla="*/ 80 w 85"/>
                <a:gd name="T11" fmla="*/ 0 h 17"/>
                <a:gd name="T12" fmla="*/ 85 w 8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85" h="17">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grpSp>
        <p:nvGrpSpPr>
          <p:cNvPr id="4" name="Group 4"/>
          <p:cNvGrpSpPr>
            <a:grpSpLocks noChangeAspect="1"/>
          </p:cNvGrpSpPr>
          <p:nvPr userDrawn="1"/>
        </p:nvGrpSpPr>
        <p:grpSpPr bwMode="auto">
          <a:xfrm>
            <a:off x="5492750" y="5903913"/>
            <a:ext cx="1236663" cy="815975"/>
            <a:chOff x="3460" y="3719"/>
            <a:chExt cx="779" cy="514"/>
          </a:xfrm>
        </p:grpSpPr>
        <p:sp>
          <p:nvSpPr>
            <p:cNvPr id="5" name="AutoShape 3"/>
            <p:cNvSpPr>
              <a:spLocks noChangeAspect="1" noChangeArrowheads="1" noTextEdit="1"/>
            </p:cNvSpPr>
            <p:nvPr userDrawn="1"/>
          </p:nvSpPr>
          <p:spPr bwMode="auto">
            <a:xfrm>
              <a:off x="3460" y="3719"/>
              <a:ext cx="779" cy="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5" name="Freeform 5"/>
            <p:cNvSpPr>
              <a:spLocks noEditPoints="1"/>
            </p:cNvSpPr>
            <p:nvPr userDrawn="1"/>
          </p:nvSpPr>
          <p:spPr bwMode="auto">
            <a:xfrm>
              <a:off x="3458" y="4111"/>
              <a:ext cx="38" cy="4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6" name="Freeform 6"/>
            <p:cNvSpPr>
              <a:spLocks noEditPoints="1"/>
            </p:cNvSpPr>
            <p:nvPr userDrawn="1"/>
          </p:nvSpPr>
          <p:spPr bwMode="auto">
            <a:xfrm>
              <a:off x="3509" y="4111"/>
              <a:ext cx="38" cy="4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7" name="Freeform 7"/>
            <p:cNvSpPr>
              <a:spLocks/>
            </p:cNvSpPr>
            <p:nvPr userDrawn="1"/>
          </p:nvSpPr>
          <p:spPr bwMode="auto">
            <a:xfrm>
              <a:off x="3562" y="4111"/>
              <a:ext cx="28" cy="4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8" name="Freeform 8"/>
            <p:cNvSpPr>
              <a:spLocks noEditPoints="1"/>
            </p:cNvSpPr>
            <p:nvPr userDrawn="1"/>
          </p:nvSpPr>
          <p:spPr bwMode="auto">
            <a:xfrm>
              <a:off x="3607" y="4111"/>
              <a:ext cx="29" cy="4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9" name="Freeform 9"/>
            <p:cNvSpPr>
              <a:spLocks noEditPoints="1"/>
            </p:cNvSpPr>
            <p:nvPr userDrawn="1"/>
          </p:nvSpPr>
          <p:spPr bwMode="auto">
            <a:xfrm>
              <a:off x="3653" y="4111"/>
              <a:ext cx="32" cy="41"/>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0" name="Freeform 10"/>
            <p:cNvSpPr>
              <a:spLocks noEditPoints="1"/>
            </p:cNvSpPr>
            <p:nvPr userDrawn="1"/>
          </p:nvSpPr>
          <p:spPr bwMode="auto">
            <a:xfrm>
              <a:off x="3703" y="4111"/>
              <a:ext cx="30" cy="4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1" name="Freeform 11"/>
            <p:cNvSpPr>
              <a:spLocks/>
            </p:cNvSpPr>
            <p:nvPr userDrawn="1"/>
          </p:nvSpPr>
          <p:spPr bwMode="auto">
            <a:xfrm>
              <a:off x="3749" y="4111"/>
              <a:ext cx="32" cy="41"/>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5" name="Freeform 12"/>
            <p:cNvSpPr>
              <a:spLocks/>
            </p:cNvSpPr>
            <p:nvPr userDrawn="1"/>
          </p:nvSpPr>
          <p:spPr bwMode="auto">
            <a:xfrm>
              <a:off x="3824" y="4111"/>
              <a:ext cx="31" cy="41"/>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6" name="Freeform 13"/>
            <p:cNvSpPr>
              <a:spLocks/>
            </p:cNvSpPr>
            <p:nvPr userDrawn="1"/>
          </p:nvSpPr>
          <p:spPr bwMode="auto">
            <a:xfrm>
              <a:off x="3872" y="4111"/>
              <a:ext cx="32" cy="4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7" name="Freeform 14"/>
            <p:cNvSpPr>
              <a:spLocks/>
            </p:cNvSpPr>
            <p:nvPr userDrawn="1"/>
          </p:nvSpPr>
          <p:spPr bwMode="auto">
            <a:xfrm>
              <a:off x="3921" y="4111"/>
              <a:ext cx="10"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8" name="Freeform 15"/>
            <p:cNvSpPr>
              <a:spLocks/>
            </p:cNvSpPr>
            <p:nvPr userDrawn="1"/>
          </p:nvSpPr>
          <p:spPr bwMode="auto">
            <a:xfrm>
              <a:off x="3947" y="4111"/>
              <a:ext cx="36" cy="4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9" name="Freeform 16"/>
            <p:cNvSpPr>
              <a:spLocks/>
            </p:cNvSpPr>
            <p:nvPr userDrawn="1"/>
          </p:nvSpPr>
          <p:spPr bwMode="auto">
            <a:xfrm>
              <a:off x="3998" y="4111"/>
              <a:ext cx="27" cy="4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0" name="Freeform 17"/>
            <p:cNvSpPr>
              <a:spLocks noEditPoints="1"/>
            </p:cNvSpPr>
            <p:nvPr userDrawn="1"/>
          </p:nvSpPr>
          <p:spPr bwMode="auto">
            <a:xfrm>
              <a:off x="4042" y="4111"/>
              <a:ext cx="33" cy="4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1" name="Freeform 18"/>
            <p:cNvSpPr>
              <a:spLocks/>
            </p:cNvSpPr>
            <p:nvPr userDrawn="1"/>
          </p:nvSpPr>
          <p:spPr bwMode="auto">
            <a:xfrm>
              <a:off x="4089" y="4111"/>
              <a:ext cx="32" cy="41"/>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2" name="Freeform 19"/>
            <p:cNvSpPr>
              <a:spLocks/>
            </p:cNvSpPr>
            <p:nvPr userDrawn="1"/>
          </p:nvSpPr>
          <p:spPr bwMode="auto">
            <a:xfrm>
              <a:off x="4136" y="4111"/>
              <a:ext cx="11"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3" name="Freeform 20"/>
            <p:cNvSpPr>
              <a:spLocks/>
            </p:cNvSpPr>
            <p:nvPr userDrawn="1"/>
          </p:nvSpPr>
          <p:spPr bwMode="auto">
            <a:xfrm>
              <a:off x="4164" y="4111"/>
              <a:ext cx="31" cy="4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4" name="Freeform 21"/>
            <p:cNvSpPr>
              <a:spLocks/>
            </p:cNvSpPr>
            <p:nvPr userDrawn="1"/>
          </p:nvSpPr>
          <p:spPr bwMode="auto">
            <a:xfrm>
              <a:off x="4206" y="4111"/>
              <a:ext cx="35" cy="4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5" name="Freeform 22"/>
            <p:cNvSpPr>
              <a:spLocks noEditPoints="1"/>
            </p:cNvSpPr>
            <p:nvPr userDrawn="1"/>
          </p:nvSpPr>
          <p:spPr bwMode="auto">
            <a:xfrm>
              <a:off x="3692" y="4194"/>
              <a:ext cx="26" cy="39"/>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6" name="Freeform 23"/>
            <p:cNvSpPr>
              <a:spLocks/>
            </p:cNvSpPr>
            <p:nvPr userDrawn="1"/>
          </p:nvSpPr>
          <p:spPr bwMode="auto">
            <a:xfrm>
              <a:off x="3740" y="4194"/>
              <a:ext cx="24" cy="39"/>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7" name="Freeform 24"/>
            <p:cNvSpPr>
              <a:spLocks/>
            </p:cNvSpPr>
            <p:nvPr userDrawn="1"/>
          </p:nvSpPr>
          <p:spPr bwMode="auto">
            <a:xfrm>
              <a:off x="3783" y="4194"/>
              <a:ext cx="27" cy="39"/>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8" name="Freeform 25"/>
            <p:cNvSpPr>
              <a:spLocks/>
            </p:cNvSpPr>
            <p:nvPr userDrawn="1"/>
          </p:nvSpPr>
          <p:spPr bwMode="auto">
            <a:xfrm>
              <a:off x="3832" y="4194"/>
              <a:ext cx="35" cy="39"/>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9" name="Freeform 26"/>
            <p:cNvSpPr>
              <a:spLocks noEditPoints="1"/>
            </p:cNvSpPr>
            <p:nvPr userDrawn="1"/>
          </p:nvSpPr>
          <p:spPr bwMode="auto">
            <a:xfrm>
              <a:off x="3885" y="4194"/>
              <a:ext cx="31" cy="39"/>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0" name="Freeform 27"/>
            <p:cNvSpPr>
              <a:spLocks noEditPoints="1"/>
            </p:cNvSpPr>
            <p:nvPr userDrawn="1"/>
          </p:nvSpPr>
          <p:spPr bwMode="auto">
            <a:xfrm>
              <a:off x="3935" y="4194"/>
              <a:ext cx="27" cy="39"/>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1" name="Freeform 28"/>
            <p:cNvSpPr>
              <a:spLocks/>
            </p:cNvSpPr>
            <p:nvPr userDrawn="1"/>
          </p:nvSpPr>
          <p:spPr bwMode="auto">
            <a:xfrm>
              <a:off x="3983" y="4194"/>
              <a:ext cx="27" cy="39"/>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2" name="Freeform 29"/>
            <p:cNvSpPr>
              <a:spLocks noEditPoints="1"/>
            </p:cNvSpPr>
            <p:nvPr userDrawn="1"/>
          </p:nvSpPr>
          <p:spPr bwMode="auto">
            <a:xfrm>
              <a:off x="3458" y="4111"/>
              <a:ext cx="38" cy="4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3" name="Freeform 30"/>
            <p:cNvSpPr>
              <a:spLocks noEditPoints="1"/>
            </p:cNvSpPr>
            <p:nvPr userDrawn="1"/>
          </p:nvSpPr>
          <p:spPr bwMode="auto">
            <a:xfrm>
              <a:off x="3509" y="4111"/>
              <a:ext cx="38" cy="4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4" name="Freeform 31"/>
            <p:cNvSpPr>
              <a:spLocks/>
            </p:cNvSpPr>
            <p:nvPr userDrawn="1"/>
          </p:nvSpPr>
          <p:spPr bwMode="auto">
            <a:xfrm>
              <a:off x="3562" y="4111"/>
              <a:ext cx="28" cy="4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5" name="Freeform 32"/>
            <p:cNvSpPr>
              <a:spLocks noEditPoints="1"/>
            </p:cNvSpPr>
            <p:nvPr userDrawn="1"/>
          </p:nvSpPr>
          <p:spPr bwMode="auto">
            <a:xfrm>
              <a:off x="3607" y="4111"/>
              <a:ext cx="29" cy="4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6" name="Freeform 33"/>
            <p:cNvSpPr>
              <a:spLocks noEditPoints="1"/>
            </p:cNvSpPr>
            <p:nvPr userDrawn="1"/>
          </p:nvSpPr>
          <p:spPr bwMode="auto">
            <a:xfrm>
              <a:off x="3653" y="4111"/>
              <a:ext cx="32" cy="41"/>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7" name="Freeform 34"/>
            <p:cNvSpPr>
              <a:spLocks noEditPoints="1"/>
            </p:cNvSpPr>
            <p:nvPr userDrawn="1"/>
          </p:nvSpPr>
          <p:spPr bwMode="auto">
            <a:xfrm>
              <a:off x="3703" y="4111"/>
              <a:ext cx="30" cy="4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8" name="Freeform 35"/>
            <p:cNvSpPr>
              <a:spLocks/>
            </p:cNvSpPr>
            <p:nvPr userDrawn="1"/>
          </p:nvSpPr>
          <p:spPr bwMode="auto">
            <a:xfrm>
              <a:off x="3749" y="4111"/>
              <a:ext cx="32" cy="41"/>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4" name="Freeform 36"/>
            <p:cNvSpPr>
              <a:spLocks/>
            </p:cNvSpPr>
            <p:nvPr userDrawn="1"/>
          </p:nvSpPr>
          <p:spPr bwMode="auto">
            <a:xfrm>
              <a:off x="3824" y="4111"/>
              <a:ext cx="31" cy="41"/>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5" name="Freeform 37"/>
            <p:cNvSpPr>
              <a:spLocks/>
            </p:cNvSpPr>
            <p:nvPr userDrawn="1"/>
          </p:nvSpPr>
          <p:spPr bwMode="auto">
            <a:xfrm>
              <a:off x="3872" y="4111"/>
              <a:ext cx="32" cy="4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6" name="Freeform 38"/>
            <p:cNvSpPr>
              <a:spLocks/>
            </p:cNvSpPr>
            <p:nvPr userDrawn="1"/>
          </p:nvSpPr>
          <p:spPr bwMode="auto">
            <a:xfrm>
              <a:off x="3921" y="4111"/>
              <a:ext cx="10"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7" name="Freeform 39"/>
            <p:cNvSpPr>
              <a:spLocks/>
            </p:cNvSpPr>
            <p:nvPr userDrawn="1"/>
          </p:nvSpPr>
          <p:spPr bwMode="auto">
            <a:xfrm>
              <a:off x="3947" y="4111"/>
              <a:ext cx="36" cy="4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8" name="Freeform 40"/>
            <p:cNvSpPr>
              <a:spLocks/>
            </p:cNvSpPr>
            <p:nvPr userDrawn="1"/>
          </p:nvSpPr>
          <p:spPr bwMode="auto">
            <a:xfrm>
              <a:off x="3998" y="4111"/>
              <a:ext cx="27" cy="4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9" name="Freeform 41"/>
            <p:cNvSpPr>
              <a:spLocks noEditPoints="1"/>
            </p:cNvSpPr>
            <p:nvPr userDrawn="1"/>
          </p:nvSpPr>
          <p:spPr bwMode="auto">
            <a:xfrm>
              <a:off x="4042" y="4111"/>
              <a:ext cx="33" cy="4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4" name="Freeform 42"/>
            <p:cNvSpPr>
              <a:spLocks/>
            </p:cNvSpPr>
            <p:nvPr userDrawn="1"/>
          </p:nvSpPr>
          <p:spPr bwMode="auto">
            <a:xfrm>
              <a:off x="4089" y="4111"/>
              <a:ext cx="32" cy="41"/>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5" name="Freeform 43"/>
            <p:cNvSpPr>
              <a:spLocks/>
            </p:cNvSpPr>
            <p:nvPr userDrawn="1"/>
          </p:nvSpPr>
          <p:spPr bwMode="auto">
            <a:xfrm>
              <a:off x="4136" y="4111"/>
              <a:ext cx="11"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6" name="Freeform 44"/>
            <p:cNvSpPr>
              <a:spLocks/>
            </p:cNvSpPr>
            <p:nvPr userDrawn="1"/>
          </p:nvSpPr>
          <p:spPr bwMode="auto">
            <a:xfrm>
              <a:off x="4164" y="4111"/>
              <a:ext cx="31" cy="4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7" name="Freeform 45"/>
            <p:cNvSpPr>
              <a:spLocks/>
            </p:cNvSpPr>
            <p:nvPr userDrawn="1"/>
          </p:nvSpPr>
          <p:spPr bwMode="auto">
            <a:xfrm>
              <a:off x="4206" y="4111"/>
              <a:ext cx="35" cy="4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8" name="Freeform 46"/>
            <p:cNvSpPr>
              <a:spLocks noEditPoints="1"/>
            </p:cNvSpPr>
            <p:nvPr userDrawn="1"/>
          </p:nvSpPr>
          <p:spPr bwMode="auto">
            <a:xfrm>
              <a:off x="3692" y="4194"/>
              <a:ext cx="26" cy="39"/>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9" name="Freeform 47"/>
            <p:cNvSpPr>
              <a:spLocks/>
            </p:cNvSpPr>
            <p:nvPr userDrawn="1"/>
          </p:nvSpPr>
          <p:spPr bwMode="auto">
            <a:xfrm>
              <a:off x="3740" y="4194"/>
              <a:ext cx="24" cy="39"/>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0" name="Freeform 48"/>
            <p:cNvSpPr>
              <a:spLocks/>
            </p:cNvSpPr>
            <p:nvPr userDrawn="1"/>
          </p:nvSpPr>
          <p:spPr bwMode="auto">
            <a:xfrm>
              <a:off x="3783" y="4194"/>
              <a:ext cx="27" cy="39"/>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1" name="Freeform 49"/>
            <p:cNvSpPr>
              <a:spLocks/>
            </p:cNvSpPr>
            <p:nvPr userDrawn="1"/>
          </p:nvSpPr>
          <p:spPr bwMode="auto">
            <a:xfrm>
              <a:off x="3832" y="4194"/>
              <a:ext cx="35" cy="39"/>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2" name="Freeform 50"/>
            <p:cNvSpPr>
              <a:spLocks noEditPoints="1"/>
            </p:cNvSpPr>
            <p:nvPr userDrawn="1"/>
          </p:nvSpPr>
          <p:spPr bwMode="auto">
            <a:xfrm>
              <a:off x="3885" y="4194"/>
              <a:ext cx="31" cy="39"/>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3" name="Freeform 51"/>
            <p:cNvSpPr>
              <a:spLocks noEditPoints="1"/>
            </p:cNvSpPr>
            <p:nvPr userDrawn="1"/>
          </p:nvSpPr>
          <p:spPr bwMode="auto">
            <a:xfrm>
              <a:off x="3935" y="4194"/>
              <a:ext cx="27" cy="39"/>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4" name="Freeform 52"/>
            <p:cNvSpPr>
              <a:spLocks/>
            </p:cNvSpPr>
            <p:nvPr userDrawn="1"/>
          </p:nvSpPr>
          <p:spPr bwMode="auto">
            <a:xfrm>
              <a:off x="3983" y="4194"/>
              <a:ext cx="27" cy="39"/>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5" name="Freeform 53"/>
            <p:cNvSpPr>
              <a:spLocks/>
            </p:cNvSpPr>
            <p:nvPr userDrawn="1"/>
          </p:nvSpPr>
          <p:spPr bwMode="auto">
            <a:xfrm>
              <a:off x="3832" y="3731"/>
              <a:ext cx="132" cy="259"/>
            </a:xfrm>
            <a:custGeom>
              <a:avLst/>
              <a:gdLst>
                <a:gd name="T0" fmla="*/ 77 w 77"/>
                <a:gd name="T1" fmla="*/ 123 h 151"/>
                <a:gd name="T2" fmla="*/ 61 w 77"/>
                <a:gd name="T3" fmla="*/ 115 h 151"/>
                <a:gd name="T4" fmla="*/ 46 w 77"/>
                <a:gd name="T5" fmla="*/ 52 h 151"/>
                <a:gd name="T6" fmla="*/ 54 w 77"/>
                <a:gd name="T7" fmla="*/ 0 h 151"/>
                <a:gd name="T8" fmla="*/ 53 w 77"/>
                <a:gd name="T9" fmla="*/ 0 h 151"/>
                <a:gd name="T10" fmla="*/ 30 w 77"/>
                <a:gd name="T11" fmla="*/ 57 h 151"/>
                <a:gd name="T12" fmla="*/ 45 w 77"/>
                <a:gd name="T13" fmla="*/ 151 h 151"/>
                <a:gd name="T14" fmla="*/ 77 w 77"/>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151">
                  <a:moveTo>
                    <a:pt x="77" y="123"/>
                  </a:moveTo>
                  <a:cubicBezTo>
                    <a:pt x="73" y="121"/>
                    <a:pt x="68" y="119"/>
                    <a:pt x="61" y="115"/>
                  </a:cubicBezTo>
                  <a:cubicBezTo>
                    <a:pt x="40" y="103"/>
                    <a:pt x="34" y="84"/>
                    <a:pt x="46" y="52"/>
                  </a:cubicBezTo>
                  <a:cubicBezTo>
                    <a:pt x="52" y="33"/>
                    <a:pt x="56" y="17"/>
                    <a:pt x="54" y="0"/>
                  </a:cubicBezTo>
                  <a:cubicBezTo>
                    <a:pt x="54" y="0"/>
                    <a:pt x="53" y="0"/>
                    <a:pt x="53" y="0"/>
                  </a:cubicBezTo>
                  <a:cubicBezTo>
                    <a:pt x="52" y="21"/>
                    <a:pt x="44" y="34"/>
                    <a:pt x="30" y="57"/>
                  </a:cubicBezTo>
                  <a:cubicBezTo>
                    <a:pt x="0" y="105"/>
                    <a:pt x="31" y="140"/>
                    <a:pt x="45" y="151"/>
                  </a:cubicBezTo>
                  <a:cubicBezTo>
                    <a:pt x="58" y="144"/>
                    <a:pt x="69" y="135"/>
                    <a:pt x="77" y="123"/>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6" name="Freeform 54"/>
            <p:cNvSpPr>
              <a:spLocks/>
            </p:cNvSpPr>
            <p:nvPr userDrawn="1"/>
          </p:nvSpPr>
          <p:spPr bwMode="auto">
            <a:xfrm>
              <a:off x="3755" y="3724"/>
              <a:ext cx="159" cy="281"/>
            </a:xfrm>
            <a:custGeom>
              <a:avLst/>
              <a:gdLst>
                <a:gd name="T0" fmla="*/ 61 w 93"/>
                <a:gd name="T1" fmla="*/ 59 h 164"/>
                <a:gd name="T2" fmla="*/ 93 w 93"/>
                <a:gd name="T3" fmla="*/ 1 h 164"/>
                <a:gd name="T4" fmla="*/ 93 w 93"/>
                <a:gd name="T5" fmla="*/ 0 h 164"/>
                <a:gd name="T6" fmla="*/ 39 w 93"/>
                <a:gd name="T7" fmla="*/ 58 h 164"/>
                <a:gd name="T8" fmla="*/ 12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2" y="19"/>
                    <a:pt x="93" y="1"/>
                  </a:cubicBezTo>
                  <a:cubicBezTo>
                    <a:pt x="93" y="0"/>
                    <a:pt x="93" y="0"/>
                    <a:pt x="93" y="0"/>
                  </a:cubicBezTo>
                  <a:cubicBezTo>
                    <a:pt x="87" y="23"/>
                    <a:pt x="74" y="34"/>
                    <a:pt x="39" y="58"/>
                  </a:cubicBezTo>
                  <a:cubicBezTo>
                    <a:pt x="0" y="83"/>
                    <a:pt x="2" y="127"/>
                    <a:pt x="12" y="154"/>
                  </a:cubicBezTo>
                  <a:cubicBezTo>
                    <a:pt x="24" y="160"/>
                    <a:pt x="37" y="164"/>
                    <a:pt x="51" y="164"/>
                  </a:cubicBezTo>
                  <a:cubicBezTo>
                    <a:pt x="54" y="164"/>
                    <a:pt x="57" y="164"/>
                    <a:pt x="60" y="163"/>
                  </a:cubicBezTo>
                  <a:cubicBezTo>
                    <a:pt x="33" y="122"/>
                    <a:pt x="35" y="90"/>
                    <a:pt x="61" y="5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7" name="Freeform 55"/>
            <p:cNvSpPr>
              <a:spLocks/>
            </p:cNvSpPr>
            <p:nvPr userDrawn="1"/>
          </p:nvSpPr>
          <p:spPr bwMode="auto">
            <a:xfrm>
              <a:off x="3694" y="3721"/>
              <a:ext cx="212" cy="228"/>
            </a:xfrm>
            <a:custGeom>
              <a:avLst/>
              <a:gdLst>
                <a:gd name="T0" fmla="*/ 83 w 124"/>
                <a:gd name="T1" fmla="*/ 41 h 133"/>
                <a:gd name="T2" fmla="*/ 124 w 124"/>
                <a:gd name="T3" fmla="*/ 0 h 133"/>
                <a:gd name="T4" fmla="*/ 124 w 124"/>
                <a:gd name="T5" fmla="*/ 0 h 133"/>
                <a:gd name="T6" fmla="*/ 52 w 124"/>
                <a:gd name="T7" fmla="*/ 32 h 133"/>
                <a:gd name="T8" fmla="*/ 2 w 124"/>
                <a:gd name="T9" fmla="*/ 64 h 133"/>
                <a:gd name="T10" fmla="*/ 0 w 124"/>
                <a:gd name="T11" fmla="*/ 79 h 133"/>
                <a:gd name="T12" fmla="*/ 20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9" y="30"/>
                    <a:pt x="121" y="13"/>
                    <a:pt x="124" y="0"/>
                  </a:cubicBezTo>
                  <a:cubicBezTo>
                    <a:pt x="124" y="0"/>
                    <a:pt x="124" y="0"/>
                    <a:pt x="124" y="0"/>
                  </a:cubicBezTo>
                  <a:cubicBezTo>
                    <a:pt x="112" y="23"/>
                    <a:pt x="90" y="27"/>
                    <a:pt x="52" y="32"/>
                  </a:cubicBezTo>
                  <a:cubicBezTo>
                    <a:pt x="30" y="35"/>
                    <a:pt x="12" y="48"/>
                    <a:pt x="2" y="64"/>
                  </a:cubicBezTo>
                  <a:cubicBezTo>
                    <a:pt x="1" y="69"/>
                    <a:pt x="0" y="74"/>
                    <a:pt x="0" y="79"/>
                  </a:cubicBezTo>
                  <a:cubicBezTo>
                    <a:pt x="0" y="99"/>
                    <a:pt x="8" y="118"/>
                    <a:pt x="20" y="133"/>
                  </a:cubicBezTo>
                  <a:cubicBezTo>
                    <a:pt x="19" y="68"/>
                    <a:pt x="52" y="54"/>
                    <a:pt x="83" y="4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spTree>
    <p:extLst>
      <p:ext uri="{BB962C8B-B14F-4D97-AF65-F5344CB8AC3E}">
        <p14:creationId xmlns:p14="http://schemas.microsoft.com/office/powerpoint/2010/main" val="1377184672"/>
      </p:ext>
    </p:extLst>
  </p:cSld>
  <p:clrMap bg1="lt1" tx1="dk1" bg2="lt2" tx2="dk2" accent1="accent1" accent2="accent2" accent3="accent3" accent4="accent4" accent5="accent5" accent6="accent6" hlink="hlink" folHlink="folHlink"/>
  <p:sldLayoutIdLst>
    <p:sldLayoutId id="2147484055" r:id="rId1"/>
    <p:sldLayoutId id="2147484019" r:id="rId2"/>
    <p:sldLayoutId id="2147484053" r:id="rId3"/>
    <p:sldLayoutId id="2147484008" r:id="rId4"/>
    <p:sldLayoutId id="2147484022" r:id="rId5"/>
    <p:sldLayoutId id="2147484011" r:id="rId6"/>
    <p:sldLayoutId id="2147484014" r:id="rId7"/>
    <p:sldLayoutId id="2147484028" r:id="rId8"/>
    <p:sldLayoutId id="2147484032" r:id="rId9"/>
    <p:sldLayoutId id="2147484054" r:id="rId10"/>
  </p:sldLayoutIdLst>
  <p:hf hdr="0"/>
  <p:txStyles>
    <p:titleStyle>
      <a:lvl1pPr algn="l" defTabSz="914318" rtl="0" eaLnBrk="1" latinLnBrk="0" hangingPunct="1">
        <a:lnSpc>
          <a:spcPct val="100000"/>
        </a:lnSpc>
        <a:spcBef>
          <a:spcPct val="0"/>
        </a:spcBef>
        <a:buNone/>
        <a:defRPr sz="3600" b="1" kern="1200" spc="300" baseline="0">
          <a:solidFill>
            <a:schemeClr val="tx1"/>
          </a:solidFill>
          <a:latin typeface="+mn-lt"/>
          <a:ea typeface="+mj-ea"/>
          <a:cs typeface="+mj-cs"/>
        </a:defRPr>
      </a:lvl1pPr>
    </p:titleStyle>
    <p:bodyStyle>
      <a:lvl1pPr marL="285750" indent="-285750" algn="l" defTabSz="914318" rtl="0" eaLnBrk="1" latinLnBrk="0" hangingPunct="1">
        <a:lnSpc>
          <a:spcPct val="120000"/>
        </a:lnSpc>
        <a:spcBef>
          <a:spcPts val="1000"/>
        </a:spcBef>
        <a:buFontTx/>
        <a:buBlip>
          <a:blip r:embed="rId12"/>
        </a:buBlip>
        <a:defRPr sz="1600" kern="1200" spc="0">
          <a:solidFill>
            <a:schemeClr val="tx1"/>
          </a:solidFill>
          <a:latin typeface="+mn-lt"/>
          <a:ea typeface="+mn-ea"/>
          <a:cs typeface="+mn-cs"/>
        </a:defRPr>
      </a:lvl1pPr>
      <a:lvl2pPr marL="623888" indent="-285750" algn="l" defTabSz="914318" rtl="0" eaLnBrk="1" latinLnBrk="0" hangingPunct="1">
        <a:lnSpc>
          <a:spcPct val="120000"/>
        </a:lnSpc>
        <a:spcBef>
          <a:spcPts val="499"/>
        </a:spcBef>
        <a:buFontTx/>
        <a:buBlip>
          <a:blip r:embed="rId12"/>
        </a:buBlip>
        <a:defRPr sz="1400" kern="1200">
          <a:solidFill>
            <a:schemeClr val="tx1"/>
          </a:solidFill>
          <a:latin typeface="+mn-lt"/>
          <a:ea typeface="+mn-ea"/>
          <a:cs typeface="+mn-cs"/>
        </a:defRPr>
      </a:lvl2pPr>
      <a:lvl3pPr marL="898525" indent="-171450" algn="l" defTabSz="914318" rtl="0" eaLnBrk="1" latinLnBrk="0" hangingPunct="1">
        <a:lnSpc>
          <a:spcPct val="120000"/>
        </a:lnSpc>
        <a:spcBef>
          <a:spcPts val="499"/>
        </a:spcBef>
        <a:buFontTx/>
        <a:buBlip>
          <a:blip r:embed="rId13"/>
        </a:buBlip>
        <a:defRPr sz="1200" kern="1200">
          <a:solidFill>
            <a:schemeClr val="tx1"/>
          </a:solidFill>
          <a:latin typeface="+mn-lt"/>
          <a:ea typeface="+mn-ea"/>
          <a:cs typeface="+mn-cs"/>
        </a:defRPr>
      </a:lvl3pPr>
      <a:lvl4pPr marL="1163638" indent="-171450" algn="l" defTabSz="914318" rtl="0" eaLnBrk="1" latinLnBrk="0" hangingPunct="1">
        <a:lnSpc>
          <a:spcPct val="120000"/>
        </a:lnSpc>
        <a:spcBef>
          <a:spcPts val="499"/>
        </a:spcBef>
        <a:buFontTx/>
        <a:buBlip>
          <a:blip r:embed="rId13"/>
        </a:buBlip>
        <a:tabLst>
          <a:tab pos="1163638" algn="l"/>
        </a:tabLst>
        <a:defRPr sz="1000" kern="1200">
          <a:solidFill>
            <a:schemeClr val="tx1">
              <a:alpha val="70000"/>
            </a:schemeClr>
          </a:solidFill>
          <a:latin typeface="+mn-lt"/>
          <a:ea typeface="+mn-ea"/>
          <a:cs typeface="+mn-cs"/>
        </a:defRPr>
      </a:lvl4pPr>
      <a:lvl5pPr marL="1163638" indent="-171450" algn="l" defTabSz="914318" rtl="0" eaLnBrk="1" latinLnBrk="0" hangingPunct="1">
        <a:lnSpc>
          <a:spcPct val="120000"/>
        </a:lnSpc>
        <a:spcBef>
          <a:spcPts val="499"/>
        </a:spcBef>
        <a:buFontTx/>
        <a:buBlip>
          <a:blip r:embed="rId13"/>
        </a:buBlip>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18" rtl="0" eaLnBrk="1" latinLnBrk="0" hangingPunct="1">
        <a:defRPr sz="1800" kern="1200">
          <a:solidFill>
            <a:schemeClr val="tx1"/>
          </a:solidFill>
          <a:latin typeface="+mn-lt"/>
          <a:ea typeface="+mn-ea"/>
          <a:cs typeface="+mn-cs"/>
        </a:defRPr>
      </a:lvl1pPr>
      <a:lvl2pPr marL="457159" algn="l" defTabSz="914318" rtl="0" eaLnBrk="1" latinLnBrk="0" hangingPunct="1">
        <a:defRPr sz="1800" kern="1200">
          <a:solidFill>
            <a:schemeClr val="tx1"/>
          </a:solidFill>
          <a:latin typeface="+mn-lt"/>
          <a:ea typeface="+mn-ea"/>
          <a:cs typeface="+mn-cs"/>
        </a:defRPr>
      </a:lvl2pPr>
      <a:lvl3pPr marL="914318" algn="l" defTabSz="914318" rtl="0" eaLnBrk="1" latinLnBrk="0" hangingPunct="1">
        <a:defRPr sz="1800" kern="1200">
          <a:solidFill>
            <a:schemeClr val="tx1"/>
          </a:solidFill>
          <a:latin typeface="+mn-lt"/>
          <a:ea typeface="+mn-ea"/>
          <a:cs typeface="+mn-cs"/>
        </a:defRPr>
      </a:lvl3pPr>
      <a:lvl4pPr marL="1371478" algn="l" defTabSz="914318" rtl="0" eaLnBrk="1" latinLnBrk="0" hangingPunct="1">
        <a:defRPr sz="1800" kern="1200">
          <a:solidFill>
            <a:schemeClr val="tx1"/>
          </a:solidFill>
          <a:latin typeface="+mn-lt"/>
          <a:ea typeface="+mn-ea"/>
          <a:cs typeface="+mn-cs"/>
        </a:defRPr>
      </a:lvl4pPr>
      <a:lvl5pPr marL="1828636" algn="l" defTabSz="914318" rtl="0" eaLnBrk="1" latinLnBrk="0" hangingPunct="1">
        <a:defRPr sz="1800" kern="1200">
          <a:solidFill>
            <a:schemeClr val="tx1"/>
          </a:solidFill>
          <a:latin typeface="+mn-lt"/>
          <a:ea typeface="+mn-ea"/>
          <a:cs typeface="+mn-cs"/>
        </a:defRPr>
      </a:lvl5pPr>
      <a:lvl6pPr marL="2285794" algn="l" defTabSz="914318" rtl="0" eaLnBrk="1" latinLnBrk="0" hangingPunct="1">
        <a:defRPr sz="1800" kern="1200">
          <a:solidFill>
            <a:schemeClr val="tx1"/>
          </a:solidFill>
          <a:latin typeface="+mn-lt"/>
          <a:ea typeface="+mn-ea"/>
          <a:cs typeface="+mn-cs"/>
        </a:defRPr>
      </a:lvl6pPr>
      <a:lvl7pPr marL="2742953" algn="l" defTabSz="914318" rtl="0" eaLnBrk="1" latinLnBrk="0" hangingPunct="1">
        <a:defRPr sz="1800" kern="1200">
          <a:solidFill>
            <a:schemeClr val="tx1"/>
          </a:solidFill>
          <a:latin typeface="+mn-lt"/>
          <a:ea typeface="+mn-ea"/>
          <a:cs typeface="+mn-cs"/>
        </a:defRPr>
      </a:lvl7pPr>
      <a:lvl8pPr marL="3200112" algn="l" defTabSz="914318" rtl="0" eaLnBrk="1" latinLnBrk="0" hangingPunct="1">
        <a:defRPr sz="1800" kern="1200">
          <a:solidFill>
            <a:schemeClr val="tx1"/>
          </a:solidFill>
          <a:latin typeface="+mn-lt"/>
          <a:ea typeface="+mn-ea"/>
          <a:cs typeface="+mn-cs"/>
        </a:defRPr>
      </a:lvl8pPr>
      <a:lvl9pPr marL="3657271" algn="l" defTabSz="914318"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0" pos="3840">
          <p15:clr>
            <a:srgbClr val="F26B43"/>
          </p15:clr>
        </p15:guide>
        <p15:guide id="1" orient="horz" pos="1162" userDrawn="1">
          <p15:clr>
            <a:srgbClr val="F26B43"/>
          </p15:clr>
        </p15:guide>
        <p15:guide id="28" pos="370" userDrawn="1">
          <p15:clr>
            <a:srgbClr val="F26B43"/>
          </p15:clr>
        </p15:guide>
        <p15:guide id="29" pos="7320" userDrawn="1">
          <p15:clr>
            <a:srgbClr val="F26B43"/>
          </p15:clr>
        </p15:guide>
        <p15:guide id="48" pos="1141" userDrawn="1">
          <p15:clr>
            <a:srgbClr val="F26B43"/>
          </p15:clr>
        </p15:guide>
        <p15:guide id="51" orient="horz" pos="414" userDrawn="1">
          <p15:clr>
            <a:srgbClr val="F26B43"/>
          </p15:clr>
        </p15:guide>
        <p15:guide id="52" pos="4339" userDrawn="1">
          <p15:clr>
            <a:srgbClr val="F26B43"/>
          </p15:clr>
        </p15:guide>
        <p15:guide id="53" pos="4679"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87375" y="458583"/>
            <a:ext cx="9753600" cy="1386092"/>
          </a:xfrm>
          <a:prstGeom prst="rect">
            <a:avLst/>
          </a:prstGeom>
          <a:effectLst/>
        </p:spPr>
        <p:txBody>
          <a:bodyPr vert="horz" lIns="0" tIns="192024" rIns="0" bIns="0" rtlCol="0" anchor="t" anchorCtr="0">
            <a:noAutofit/>
          </a:bodyPr>
          <a:lstStyle/>
          <a:p>
            <a:r>
              <a:rPr lang="en-US" dirty="0"/>
              <a:t>YOUR TITLE HERE</a:t>
            </a:r>
          </a:p>
        </p:txBody>
      </p:sp>
      <p:sp>
        <p:nvSpPr>
          <p:cNvPr id="6" name="Номер слайда 21"/>
          <p:cNvSpPr>
            <a:spLocks noGrp="1"/>
          </p:cNvSpPr>
          <p:nvPr>
            <p:ph type="sldNum" sz="quarter" idx="4"/>
          </p:nvPr>
        </p:nvSpPr>
        <p:spPr>
          <a:xfrm>
            <a:off x="11339887" y="593223"/>
            <a:ext cx="571468" cy="227164"/>
          </a:xfrm>
          <a:prstGeom prst="rect">
            <a:avLst/>
          </a:prstGeom>
          <a:noFill/>
        </p:spPr>
        <p:txBody>
          <a:bodyPr vert="horz" lIns="0" tIns="0" rIns="0" bIns="0" rtlCol="0" anchor="ctr"/>
          <a:lstStyle>
            <a:lvl1pPr algn="r">
              <a:defRPr sz="1000" b="1" i="0">
                <a:solidFill>
                  <a:schemeClr val="bg1">
                    <a:alpha val="70000"/>
                  </a:schemeClr>
                </a:solidFill>
                <a:latin typeface="+mn-lt"/>
                <a:ea typeface="Montserrat Medium" charset="0"/>
                <a:cs typeface="Montserrat Medium" charset="0"/>
              </a:defRPr>
            </a:lvl1pPr>
          </a:lstStyle>
          <a:p>
            <a:fld id="{D8D877B3-D348-4611-9BDB-C5374591D951}" type="slidenum">
              <a:rPr lang="en-US" smtClean="0"/>
              <a:pPr/>
              <a:t>‹#›</a:t>
            </a:fld>
            <a:endParaRPr lang="en-US" dirty="0"/>
          </a:p>
        </p:txBody>
      </p:sp>
      <p:sp>
        <p:nvSpPr>
          <p:cNvPr id="11" name="Text Placeholder 10"/>
          <p:cNvSpPr>
            <a:spLocks noGrp="1"/>
          </p:cNvSpPr>
          <p:nvPr>
            <p:ph type="body" idx="1"/>
          </p:nvPr>
        </p:nvSpPr>
        <p:spPr>
          <a:xfrm>
            <a:off x="589650" y="2032831"/>
            <a:ext cx="9753600" cy="3110442"/>
          </a:xfrm>
          <a:prstGeom prst="rect">
            <a:avLst/>
          </a:prstGeom>
        </p:spPr>
        <p:txBody>
          <a:bodyPr vert="horz" lIns="0" tIns="45720" rIns="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a:t>Fourth level</a:t>
            </a:r>
            <a:endParaRPr lang="en-US" dirty="0"/>
          </a:p>
        </p:txBody>
      </p:sp>
      <p:grpSp>
        <p:nvGrpSpPr>
          <p:cNvPr id="4" name="Group 4"/>
          <p:cNvGrpSpPr>
            <a:grpSpLocks noChangeAspect="1"/>
          </p:cNvGrpSpPr>
          <p:nvPr userDrawn="1"/>
        </p:nvGrpSpPr>
        <p:grpSpPr bwMode="auto">
          <a:xfrm>
            <a:off x="5492750" y="5903913"/>
            <a:ext cx="1236663" cy="815975"/>
            <a:chOff x="3460" y="3719"/>
            <a:chExt cx="779" cy="514"/>
          </a:xfrm>
        </p:grpSpPr>
        <p:sp>
          <p:nvSpPr>
            <p:cNvPr id="5" name="AutoShape 3"/>
            <p:cNvSpPr>
              <a:spLocks noChangeAspect="1" noChangeArrowheads="1" noTextEdit="1"/>
            </p:cNvSpPr>
            <p:nvPr userDrawn="1"/>
          </p:nvSpPr>
          <p:spPr bwMode="auto">
            <a:xfrm>
              <a:off x="3460" y="3719"/>
              <a:ext cx="779" cy="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5" name="Freeform 5"/>
            <p:cNvSpPr>
              <a:spLocks noEditPoints="1"/>
            </p:cNvSpPr>
            <p:nvPr userDrawn="1"/>
          </p:nvSpPr>
          <p:spPr bwMode="auto">
            <a:xfrm>
              <a:off x="3458" y="4111"/>
              <a:ext cx="38" cy="4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6" name="Freeform 6"/>
            <p:cNvSpPr>
              <a:spLocks noEditPoints="1"/>
            </p:cNvSpPr>
            <p:nvPr userDrawn="1"/>
          </p:nvSpPr>
          <p:spPr bwMode="auto">
            <a:xfrm>
              <a:off x="3509" y="4111"/>
              <a:ext cx="38" cy="4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7" name="Freeform 7"/>
            <p:cNvSpPr>
              <a:spLocks/>
            </p:cNvSpPr>
            <p:nvPr userDrawn="1"/>
          </p:nvSpPr>
          <p:spPr bwMode="auto">
            <a:xfrm>
              <a:off x="3562" y="4111"/>
              <a:ext cx="28" cy="4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8" name="Freeform 8"/>
            <p:cNvSpPr>
              <a:spLocks noEditPoints="1"/>
            </p:cNvSpPr>
            <p:nvPr userDrawn="1"/>
          </p:nvSpPr>
          <p:spPr bwMode="auto">
            <a:xfrm>
              <a:off x="3607" y="4111"/>
              <a:ext cx="29" cy="4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9" name="Freeform 9"/>
            <p:cNvSpPr>
              <a:spLocks noEditPoints="1"/>
            </p:cNvSpPr>
            <p:nvPr userDrawn="1"/>
          </p:nvSpPr>
          <p:spPr bwMode="auto">
            <a:xfrm>
              <a:off x="3653" y="4111"/>
              <a:ext cx="32" cy="41"/>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0" name="Freeform 10"/>
            <p:cNvSpPr>
              <a:spLocks noEditPoints="1"/>
            </p:cNvSpPr>
            <p:nvPr userDrawn="1"/>
          </p:nvSpPr>
          <p:spPr bwMode="auto">
            <a:xfrm>
              <a:off x="3703" y="4111"/>
              <a:ext cx="30" cy="4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1" name="Freeform 11"/>
            <p:cNvSpPr>
              <a:spLocks/>
            </p:cNvSpPr>
            <p:nvPr userDrawn="1"/>
          </p:nvSpPr>
          <p:spPr bwMode="auto">
            <a:xfrm>
              <a:off x="3749" y="4111"/>
              <a:ext cx="32" cy="41"/>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5" name="Freeform 12"/>
            <p:cNvSpPr>
              <a:spLocks/>
            </p:cNvSpPr>
            <p:nvPr userDrawn="1"/>
          </p:nvSpPr>
          <p:spPr bwMode="auto">
            <a:xfrm>
              <a:off x="3824" y="4111"/>
              <a:ext cx="31" cy="41"/>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6" name="Freeform 13"/>
            <p:cNvSpPr>
              <a:spLocks/>
            </p:cNvSpPr>
            <p:nvPr userDrawn="1"/>
          </p:nvSpPr>
          <p:spPr bwMode="auto">
            <a:xfrm>
              <a:off x="3872" y="4111"/>
              <a:ext cx="32" cy="4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7" name="Freeform 14"/>
            <p:cNvSpPr>
              <a:spLocks/>
            </p:cNvSpPr>
            <p:nvPr userDrawn="1"/>
          </p:nvSpPr>
          <p:spPr bwMode="auto">
            <a:xfrm>
              <a:off x="3921" y="4111"/>
              <a:ext cx="10"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8" name="Freeform 15"/>
            <p:cNvSpPr>
              <a:spLocks/>
            </p:cNvSpPr>
            <p:nvPr userDrawn="1"/>
          </p:nvSpPr>
          <p:spPr bwMode="auto">
            <a:xfrm>
              <a:off x="3947" y="4111"/>
              <a:ext cx="36" cy="4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9" name="Freeform 16"/>
            <p:cNvSpPr>
              <a:spLocks/>
            </p:cNvSpPr>
            <p:nvPr userDrawn="1"/>
          </p:nvSpPr>
          <p:spPr bwMode="auto">
            <a:xfrm>
              <a:off x="3998" y="4111"/>
              <a:ext cx="27" cy="4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0" name="Freeform 17"/>
            <p:cNvSpPr>
              <a:spLocks noEditPoints="1"/>
            </p:cNvSpPr>
            <p:nvPr userDrawn="1"/>
          </p:nvSpPr>
          <p:spPr bwMode="auto">
            <a:xfrm>
              <a:off x="4042" y="4111"/>
              <a:ext cx="33" cy="4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1" name="Freeform 18"/>
            <p:cNvSpPr>
              <a:spLocks/>
            </p:cNvSpPr>
            <p:nvPr userDrawn="1"/>
          </p:nvSpPr>
          <p:spPr bwMode="auto">
            <a:xfrm>
              <a:off x="4089" y="4111"/>
              <a:ext cx="32" cy="41"/>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2" name="Freeform 19"/>
            <p:cNvSpPr>
              <a:spLocks/>
            </p:cNvSpPr>
            <p:nvPr userDrawn="1"/>
          </p:nvSpPr>
          <p:spPr bwMode="auto">
            <a:xfrm>
              <a:off x="4136" y="4111"/>
              <a:ext cx="11"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3" name="Freeform 20"/>
            <p:cNvSpPr>
              <a:spLocks/>
            </p:cNvSpPr>
            <p:nvPr userDrawn="1"/>
          </p:nvSpPr>
          <p:spPr bwMode="auto">
            <a:xfrm>
              <a:off x="4164" y="4111"/>
              <a:ext cx="31" cy="4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4" name="Freeform 21"/>
            <p:cNvSpPr>
              <a:spLocks/>
            </p:cNvSpPr>
            <p:nvPr userDrawn="1"/>
          </p:nvSpPr>
          <p:spPr bwMode="auto">
            <a:xfrm>
              <a:off x="4206" y="4111"/>
              <a:ext cx="35" cy="4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5" name="Freeform 22"/>
            <p:cNvSpPr>
              <a:spLocks noEditPoints="1"/>
            </p:cNvSpPr>
            <p:nvPr userDrawn="1"/>
          </p:nvSpPr>
          <p:spPr bwMode="auto">
            <a:xfrm>
              <a:off x="3692" y="4194"/>
              <a:ext cx="26" cy="39"/>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6" name="Freeform 23"/>
            <p:cNvSpPr>
              <a:spLocks/>
            </p:cNvSpPr>
            <p:nvPr userDrawn="1"/>
          </p:nvSpPr>
          <p:spPr bwMode="auto">
            <a:xfrm>
              <a:off x="3740" y="4194"/>
              <a:ext cx="24" cy="39"/>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7" name="Freeform 24"/>
            <p:cNvSpPr>
              <a:spLocks/>
            </p:cNvSpPr>
            <p:nvPr userDrawn="1"/>
          </p:nvSpPr>
          <p:spPr bwMode="auto">
            <a:xfrm>
              <a:off x="3783" y="4194"/>
              <a:ext cx="27" cy="39"/>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8" name="Freeform 25"/>
            <p:cNvSpPr>
              <a:spLocks/>
            </p:cNvSpPr>
            <p:nvPr userDrawn="1"/>
          </p:nvSpPr>
          <p:spPr bwMode="auto">
            <a:xfrm>
              <a:off x="3832" y="4194"/>
              <a:ext cx="35" cy="39"/>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9" name="Freeform 26"/>
            <p:cNvSpPr>
              <a:spLocks noEditPoints="1"/>
            </p:cNvSpPr>
            <p:nvPr userDrawn="1"/>
          </p:nvSpPr>
          <p:spPr bwMode="auto">
            <a:xfrm>
              <a:off x="3885" y="4194"/>
              <a:ext cx="31" cy="39"/>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0" name="Freeform 27"/>
            <p:cNvSpPr>
              <a:spLocks noEditPoints="1"/>
            </p:cNvSpPr>
            <p:nvPr userDrawn="1"/>
          </p:nvSpPr>
          <p:spPr bwMode="auto">
            <a:xfrm>
              <a:off x="3935" y="4194"/>
              <a:ext cx="27" cy="39"/>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1" name="Freeform 28"/>
            <p:cNvSpPr>
              <a:spLocks/>
            </p:cNvSpPr>
            <p:nvPr userDrawn="1"/>
          </p:nvSpPr>
          <p:spPr bwMode="auto">
            <a:xfrm>
              <a:off x="3983" y="4194"/>
              <a:ext cx="27" cy="39"/>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2" name="Freeform 29"/>
            <p:cNvSpPr>
              <a:spLocks noEditPoints="1"/>
            </p:cNvSpPr>
            <p:nvPr userDrawn="1"/>
          </p:nvSpPr>
          <p:spPr bwMode="auto">
            <a:xfrm>
              <a:off x="3458" y="4111"/>
              <a:ext cx="38" cy="4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3" name="Freeform 30"/>
            <p:cNvSpPr>
              <a:spLocks noEditPoints="1"/>
            </p:cNvSpPr>
            <p:nvPr userDrawn="1"/>
          </p:nvSpPr>
          <p:spPr bwMode="auto">
            <a:xfrm>
              <a:off x="3509" y="4111"/>
              <a:ext cx="38" cy="4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4" name="Freeform 31"/>
            <p:cNvSpPr>
              <a:spLocks/>
            </p:cNvSpPr>
            <p:nvPr userDrawn="1"/>
          </p:nvSpPr>
          <p:spPr bwMode="auto">
            <a:xfrm>
              <a:off x="3562" y="4111"/>
              <a:ext cx="28" cy="4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5" name="Freeform 32"/>
            <p:cNvSpPr>
              <a:spLocks noEditPoints="1"/>
            </p:cNvSpPr>
            <p:nvPr userDrawn="1"/>
          </p:nvSpPr>
          <p:spPr bwMode="auto">
            <a:xfrm>
              <a:off x="3607" y="4111"/>
              <a:ext cx="29" cy="4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6" name="Freeform 33"/>
            <p:cNvSpPr>
              <a:spLocks noEditPoints="1"/>
            </p:cNvSpPr>
            <p:nvPr userDrawn="1"/>
          </p:nvSpPr>
          <p:spPr bwMode="auto">
            <a:xfrm>
              <a:off x="3653" y="4111"/>
              <a:ext cx="32" cy="41"/>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7" name="Freeform 34"/>
            <p:cNvSpPr>
              <a:spLocks noEditPoints="1"/>
            </p:cNvSpPr>
            <p:nvPr userDrawn="1"/>
          </p:nvSpPr>
          <p:spPr bwMode="auto">
            <a:xfrm>
              <a:off x="3703" y="4111"/>
              <a:ext cx="30" cy="4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8" name="Freeform 35"/>
            <p:cNvSpPr>
              <a:spLocks/>
            </p:cNvSpPr>
            <p:nvPr userDrawn="1"/>
          </p:nvSpPr>
          <p:spPr bwMode="auto">
            <a:xfrm>
              <a:off x="3749" y="4111"/>
              <a:ext cx="32" cy="41"/>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4" name="Freeform 36"/>
            <p:cNvSpPr>
              <a:spLocks/>
            </p:cNvSpPr>
            <p:nvPr userDrawn="1"/>
          </p:nvSpPr>
          <p:spPr bwMode="auto">
            <a:xfrm>
              <a:off x="3824" y="4111"/>
              <a:ext cx="31" cy="41"/>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5" name="Freeform 37"/>
            <p:cNvSpPr>
              <a:spLocks/>
            </p:cNvSpPr>
            <p:nvPr userDrawn="1"/>
          </p:nvSpPr>
          <p:spPr bwMode="auto">
            <a:xfrm>
              <a:off x="3872" y="4111"/>
              <a:ext cx="32" cy="4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6" name="Freeform 38"/>
            <p:cNvSpPr>
              <a:spLocks/>
            </p:cNvSpPr>
            <p:nvPr userDrawn="1"/>
          </p:nvSpPr>
          <p:spPr bwMode="auto">
            <a:xfrm>
              <a:off x="3921" y="4111"/>
              <a:ext cx="10"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7" name="Freeform 39"/>
            <p:cNvSpPr>
              <a:spLocks/>
            </p:cNvSpPr>
            <p:nvPr userDrawn="1"/>
          </p:nvSpPr>
          <p:spPr bwMode="auto">
            <a:xfrm>
              <a:off x="3947" y="4111"/>
              <a:ext cx="36" cy="4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8" name="Freeform 40"/>
            <p:cNvSpPr>
              <a:spLocks/>
            </p:cNvSpPr>
            <p:nvPr userDrawn="1"/>
          </p:nvSpPr>
          <p:spPr bwMode="auto">
            <a:xfrm>
              <a:off x="3998" y="4111"/>
              <a:ext cx="27" cy="4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9" name="Freeform 41"/>
            <p:cNvSpPr>
              <a:spLocks noEditPoints="1"/>
            </p:cNvSpPr>
            <p:nvPr userDrawn="1"/>
          </p:nvSpPr>
          <p:spPr bwMode="auto">
            <a:xfrm>
              <a:off x="4042" y="4111"/>
              <a:ext cx="33" cy="4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4" name="Freeform 42"/>
            <p:cNvSpPr>
              <a:spLocks/>
            </p:cNvSpPr>
            <p:nvPr userDrawn="1"/>
          </p:nvSpPr>
          <p:spPr bwMode="auto">
            <a:xfrm>
              <a:off x="4089" y="4111"/>
              <a:ext cx="32" cy="41"/>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5" name="Freeform 43"/>
            <p:cNvSpPr>
              <a:spLocks/>
            </p:cNvSpPr>
            <p:nvPr userDrawn="1"/>
          </p:nvSpPr>
          <p:spPr bwMode="auto">
            <a:xfrm>
              <a:off x="4136" y="4111"/>
              <a:ext cx="11"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6" name="Freeform 44"/>
            <p:cNvSpPr>
              <a:spLocks/>
            </p:cNvSpPr>
            <p:nvPr userDrawn="1"/>
          </p:nvSpPr>
          <p:spPr bwMode="auto">
            <a:xfrm>
              <a:off x="4164" y="4111"/>
              <a:ext cx="31" cy="4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7" name="Freeform 45"/>
            <p:cNvSpPr>
              <a:spLocks/>
            </p:cNvSpPr>
            <p:nvPr userDrawn="1"/>
          </p:nvSpPr>
          <p:spPr bwMode="auto">
            <a:xfrm>
              <a:off x="4206" y="4111"/>
              <a:ext cx="35" cy="4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8" name="Freeform 46"/>
            <p:cNvSpPr>
              <a:spLocks noEditPoints="1"/>
            </p:cNvSpPr>
            <p:nvPr userDrawn="1"/>
          </p:nvSpPr>
          <p:spPr bwMode="auto">
            <a:xfrm>
              <a:off x="3692" y="4194"/>
              <a:ext cx="26" cy="39"/>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9" name="Freeform 47"/>
            <p:cNvSpPr>
              <a:spLocks/>
            </p:cNvSpPr>
            <p:nvPr userDrawn="1"/>
          </p:nvSpPr>
          <p:spPr bwMode="auto">
            <a:xfrm>
              <a:off x="3740" y="4194"/>
              <a:ext cx="24" cy="39"/>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0" name="Freeform 48"/>
            <p:cNvSpPr>
              <a:spLocks/>
            </p:cNvSpPr>
            <p:nvPr userDrawn="1"/>
          </p:nvSpPr>
          <p:spPr bwMode="auto">
            <a:xfrm>
              <a:off x="3783" y="4194"/>
              <a:ext cx="27" cy="39"/>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1" name="Freeform 49"/>
            <p:cNvSpPr>
              <a:spLocks/>
            </p:cNvSpPr>
            <p:nvPr userDrawn="1"/>
          </p:nvSpPr>
          <p:spPr bwMode="auto">
            <a:xfrm>
              <a:off x="3832" y="4194"/>
              <a:ext cx="35" cy="39"/>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2" name="Freeform 50"/>
            <p:cNvSpPr>
              <a:spLocks noEditPoints="1"/>
            </p:cNvSpPr>
            <p:nvPr userDrawn="1"/>
          </p:nvSpPr>
          <p:spPr bwMode="auto">
            <a:xfrm>
              <a:off x="3885" y="4194"/>
              <a:ext cx="31" cy="39"/>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3" name="Freeform 51"/>
            <p:cNvSpPr>
              <a:spLocks noEditPoints="1"/>
            </p:cNvSpPr>
            <p:nvPr userDrawn="1"/>
          </p:nvSpPr>
          <p:spPr bwMode="auto">
            <a:xfrm>
              <a:off x="3935" y="4194"/>
              <a:ext cx="27" cy="39"/>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4" name="Freeform 52"/>
            <p:cNvSpPr>
              <a:spLocks/>
            </p:cNvSpPr>
            <p:nvPr userDrawn="1"/>
          </p:nvSpPr>
          <p:spPr bwMode="auto">
            <a:xfrm>
              <a:off x="3983" y="4194"/>
              <a:ext cx="27" cy="39"/>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5" name="Freeform 53"/>
            <p:cNvSpPr>
              <a:spLocks/>
            </p:cNvSpPr>
            <p:nvPr userDrawn="1"/>
          </p:nvSpPr>
          <p:spPr bwMode="auto">
            <a:xfrm>
              <a:off x="3832" y="3731"/>
              <a:ext cx="132" cy="259"/>
            </a:xfrm>
            <a:custGeom>
              <a:avLst/>
              <a:gdLst>
                <a:gd name="T0" fmla="*/ 77 w 77"/>
                <a:gd name="T1" fmla="*/ 123 h 151"/>
                <a:gd name="T2" fmla="*/ 61 w 77"/>
                <a:gd name="T3" fmla="*/ 115 h 151"/>
                <a:gd name="T4" fmla="*/ 46 w 77"/>
                <a:gd name="T5" fmla="*/ 52 h 151"/>
                <a:gd name="T6" fmla="*/ 54 w 77"/>
                <a:gd name="T7" fmla="*/ 0 h 151"/>
                <a:gd name="T8" fmla="*/ 53 w 77"/>
                <a:gd name="T9" fmla="*/ 0 h 151"/>
                <a:gd name="T10" fmla="*/ 30 w 77"/>
                <a:gd name="T11" fmla="*/ 57 h 151"/>
                <a:gd name="T12" fmla="*/ 45 w 77"/>
                <a:gd name="T13" fmla="*/ 151 h 151"/>
                <a:gd name="T14" fmla="*/ 77 w 77"/>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151">
                  <a:moveTo>
                    <a:pt x="77" y="123"/>
                  </a:moveTo>
                  <a:cubicBezTo>
                    <a:pt x="73" y="121"/>
                    <a:pt x="68" y="119"/>
                    <a:pt x="61" y="115"/>
                  </a:cubicBezTo>
                  <a:cubicBezTo>
                    <a:pt x="40" y="103"/>
                    <a:pt x="34" y="84"/>
                    <a:pt x="46" y="52"/>
                  </a:cubicBezTo>
                  <a:cubicBezTo>
                    <a:pt x="52" y="33"/>
                    <a:pt x="56" y="17"/>
                    <a:pt x="54" y="0"/>
                  </a:cubicBezTo>
                  <a:cubicBezTo>
                    <a:pt x="54" y="0"/>
                    <a:pt x="53" y="0"/>
                    <a:pt x="53" y="0"/>
                  </a:cubicBezTo>
                  <a:cubicBezTo>
                    <a:pt x="52" y="21"/>
                    <a:pt x="44" y="34"/>
                    <a:pt x="30" y="57"/>
                  </a:cubicBezTo>
                  <a:cubicBezTo>
                    <a:pt x="0" y="105"/>
                    <a:pt x="31" y="140"/>
                    <a:pt x="45" y="151"/>
                  </a:cubicBezTo>
                  <a:cubicBezTo>
                    <a:pt x="58" y="144"/>
                    <a:pt x="69" y="135"/>
                    <a:pt x="77" y="123"/>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6" name="Freeform 54"/>
            <p:cNvSpPr>
              <a:spLocks/>
            </p:cNvSpPr>
            <p:nvPr userDrawn="1"/>
          </p:nvSpPr>
          <p:spPr bwMode="auto">
            <a:xfrm>
              <a:off x="3755" y="3724"/>
              <a:ext cx="159" cy="281"/>
            </a:xfrm>
            <a:custGeom>
              <a:avLst/>
              <a:gdLst>
                <a:gd name="T0" fmla="*/ 61 w 93"/>
                <a:gd name="T1" fmla="*/ 59 h 164"/>
                <a:gd name="T2" fmla="*/ 93 w 93"/>
                <a:gd name="T3" fmla="*/ 1 h 164"/>
                <a:gd name="T4" fmla="*/ 93 w 93"/>
                <a:gd name="T5" fmla="*/ 0 h 164"/>
                <a:gd name="T6" fmla="*/ 39 w 93"/>
                <a:gd name="T7" fmla="*/ 58 h 164"/>
                <a:gd name="T8" fmla="*/ 12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2" y="19"/>
                    <a:pt x="93" y="1"/>
                  </a:cubicBezTo>
                  <a:cubicBezTo>
                    <a:pt x="93" y="0"/>
                    <a:pt x="93" y="0"/>
                    <a:pt x="93" y="0"/>
                  </a:cubicBezTo>
                  <a:cubicBezTo>
                    <a:pt x="87" y="23"/>
                    <a:pt x="74" y="34"/>
                    <a:pt x="39" y="58"/>
                  </a:cubicBezTo>
                  <a:cubicBezTo>
                    <a:pt x="0" y="83"/>
                    <a:pt x="2" y="127"/>
                    <a:pt x="12" y="154"/>
                  </a:cubicBezTo>
                  <a:cubicBezTo>
                    <a:pt x="24" y="160"/>
                    <a:pt x="37" y="164"/>
                    <a:pt x="51" y="164"/>
                  </a:cubicBezTo>
                  <a:cubicBezTo>
                    <a:pt x="54" y="164"/>
                    <a:pt x="57" y="164"/>
                    <a:pt x="60" y="163"/>
                  </a:cubicBezTo>
                  <a:cubicBezTo>
                    <a:pt x="33" y="122"/>
                    <a:pt x="35" y="90"/>
                    <a:pt x="61" y="5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7" name="Freeform 55"/>
            <p:cNvSpPr>
              <a:spLocks/>
            </p:cNvSpPr>
            <p:nvPr userDrawn="1"/>
          </p:nvSpPr>
          <p:spPr bwMode="auto">
            <a:xfrm>
              <a:off x="3694" y="3721"/>
              <a:ext cx="212" cy="228"/>
            </a:xfrm>
            <a:custGeom>
              <a:avLst/>
              <a:gdLst>
                <a:gd name="T0" fmla="*/ 83 w 124"/>
                <a:gd name="T1" fmla="*/ 41 h 133"/>
                <a:gd name="T2" fmla="*/ 124 w 124"/>
                <a:gd name="T3" fmla="*/ 0 h 133"/>
                <a:gd name="T4" fmla="*/ 124 w 124"/>
                <a:gd name="T5" fmla="*/ 0 h 133"/>
                <a:gd name="T6" fmla="*/ 52 w 124"/>
                <a:gd name="T7" fmla="*/ 32 h 133"/>
                <a:gd name="T8" fmla="*/ 2 w 124"/>
                <a:gd name="T9" fmla="*/ 64 h 133"/>
                <a:gd name="T10" fmla="*/ 0 w 124"/>
                <a:gd name="T11" fmla="*/ 79 h 133"/>
                <a:gd name="T12" fmla="*/ 20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9" y="30"/>
                    <a:pt x="121" y="13"/>
                    <a:pt x="124" y="0"/>
                  </a:cubicBezTo>
                  <a:cubicBezTo>
                    <a:pt x="124" y="0"/>
                    <a:pt x="124" y="0"/>
                    <a:pt x="124" y="0"/>
                  </a:cubicBezTo>
                  <a:cubicBezTo>
                    <a:pt x="112" y="23"/>
                    <a:pt x="90" y="27"/>
                    <a:pt x="52" y="32"/>
                  </a:cubicBezTo>
                  <a:cubicBezTo>
                    <a:pt x="30" y="35"/>
                    <a:pt x="12" y="48"/>
                    <a:pt x="2" y="64"/>
                  </a:cubicBezTo>
                  <a:cubicBezTo>
                    <a:pt x="1" y="69"/>
                    <a:pt x="0" y="74"/>
                    <a:pt x="0" y="79"/>
                  </a:cubicBezTo>
                  <a:cubicBezTo>
                    <a:pt x="0" y="99"/>
                    <a:pt x="8" y="118"/>
                    <a:pt x="20" y="133"/>
                  </a:cubicBezTo>
                  <a:cubicBezTo>
                    <a:pt x="19" y="68"/>
                    <a:pt x="52" y="54"/>
                    <a:pt x="83" y="4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grpSp>
        <p:nvGrpSpPr>
          <p:cNvPr id="82" name="Gruppe 81"/>
          <p:cNvGrpSpPr/>
          <p:nvPr userDrawn="1"/>
        </p:nvGrpSpPr>
        <p:grpSpPr>
          <a:xfrm>
            <a:off x="0" y="657225"/>
            <a:ext cx="405154" cy="1182460"/>
            <a:chOff x="320675" y="2816225"/>
            <a:chExt cx="350838" cy="1023938"/>
          </a:xfrm>
          <a:solidFill>
            <a:schemeClr val="bg1"/>
          </a:solidFill>
        </p:grpSpPr>
        <p:sp>
          <p:nvSpPr>
            <p:cNvPr id="83" name="Freeform 53"/>
            <p:cNvSpPr>
              <a:spLocks/>
            </p:cNvSpPr>
            <p:nvPr userDrawn="1"/>
          </p:nvSpPr>
          <p:spPr bwMode="auto">
            <a:xfrm>
              <a:off x="608013" y="3778250"/>
              <a:ext cx="63500" cy="61913"/>
            </a:xfrm>
            <a:custGeom>
              <a:avLst/>
              <a:gdLst>
                <a:gd name="T0" fmla="*/ 19 w 19"/>
                <a:gd name="T1" fmla="*/ 0 h 19"/>
                <a:gd name="T2" fmla="*/ 19 w 19"/>
                <a:gd name="T3" fmla="*/ 4 h 19"/>
                <a:gd name="T4" fmla="*/ 3 w 19"/>
                <a:gd name="T5" fmla="*/ 19 h 19"/>
                <a:gd name="T6" fmla="*/ 0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4" name="Freeform 54"/>
            <p:cNvSpPr>
              <a:spLocks/>
            </p:cNvSpPr>
            <p:nvPr userDrawn="1"/>
          </p:nvSpPr>
          <p:spPr bwMode="auto">
            <a:xfrm>
              <a:off x="528638" y="3706813"/>
              <a:ext cx="142875" cy="133350"/>
            </a:xfrm>
            <a:custGeom>
              <a:avLst/>
              <a:gdLst>
                <a:gd name="T0" fmla="*/ 43 w 43"/>
                <a:gd name="T1" fmla="*/ 0 h 41"/>
                <a:gd name="T2" fmla="*/ 43 w 43"/>
                <a:gd name="T3" fmla="*/ 4 h 41"/>
                <a:gd name="T4" fmla="*/ 7 w 43"/>
                <a:gd name="T5" fmla="*/ 38 h 41"/>
                <a:gd name="T6" fmla="*/ 3 w 43"/>
                <a:gd name="T7" fmla="*/ 41 h 41"/>
                <a:gd name="T8" fmla="*/ 0 w 43"/>
                <a:gd name="T9" fmla="*/ 41 h 41"/>
                <a:gd name="T10" fmla="*/ 42 w 43"/>
                <a:gd name="T11" fmla="*/ 1 h 41"/>
                <a:gd name="T12" fmla="*/ 43 w 43"/>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3" h="41">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5" name="Freeform 55"/>
            <p:cNvSpPr>
              <a:spLocks/>
            </p:cNvSpPr>
            <p:nvPr userDrawn="1"/>
          </p:nvSpPr>
          <p:spPr bwMode="auto">
            <a:xfrm>
              <a:off x="431800" y="3636963"/>
              <a:ext cx="239713" cy="203200"/>
            </a:xfrm>
            <a:custGeom>
              <a:avLst/>
              <a:gdLst>
                <a:gd name="T0" fmla="*/ 72 w 72"/>
                <a:gd name="T1" fmla="*/ 0 h 62"/>
                <a:gd name="T2" fmla="*/ 72 w 72"/>
                <a:gd name="T3" fmla="*/ 3 h 62"/>
                <a:gd name="T4" fmla="*/ 35 w 72"/>
                <a:gd name="T5" fmla="*/ 37 h 62"/>
                <a:gd name="T6" fmla="*/ 4 w 72"/>
                <a:gd name="T7" fmla="*/ 62 h 62"/>
                <a:gd name="T8" fmla="*/ 0 w 72"/>
                <a:gd name="T9" fmla="*/ 62 h 62"/>
                <a:gd name="T10" fmla="*/ 7 w 72"/>
                <a:gd name="T11" fmla="*/ 58 h 62"/>
                <a:gd name="T12" fmla="*/ 70 w 72"/>
                <a:gd name="T13" fmla="*/ 2 h 62"/>
                <a:gd name="T14" fmla="*/ 72 w 72"/>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6" name="Freeform 56"/>
            <p:cNvSpPr>
              <a:spLocks/>
            </p:cNvSpPr>
            <p:nvPr userDrawn="1"/>
          </p:nvSpPr>
          <p:spPr bwMode="auto">
            <a:xfrm>
              <a:off x="320675" y="3568700"/>
              <a:ext cx="350838" cy="261938"/>
            </a:xfrm>
            <a:custGeom>
              <a:avLst/>
              <a:gdLst>
                <a:gd name="T0" fmla="*/ 105 w 105"/>
                <a:gd name="T1" fmla="*/ 0 h 80"/>
                <a:gd name="T2" fmla="*/ 105 w 105"/>
                <a:gd name="T3" fmla="*/ 3 h 80"/>
                <a:gd name="T4" fmla="*/ 67 w 105"/>
                <a:gd name="T5" fmla="*/ 37 h 80"/>
                <a:gd name="T6" fmla="*/ 0 w 105"/>
                <a:gd name="T7" fmla="*/ 80 h 80"/>
                <a:gd name="T8" fmla="*/ 0 w 105"/>
                <a:gd name="T9" fmla="*/ 77 h 80"/>
                <a:gd name="T10" fmla="*/ 39 w 105"/>
                <a:gd name="T11" fmla="*/ 57 h 80"/>
                <a:gd name="T12" fmla="*/ 102 w 105"/>
                <a:gd name="T13" fmla="*/ 3 h 80"/>
                <a:gd name="T14" fmla="*/ 105 w 105"/>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80">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7" name="Freeform 57"/>
            <p:cNvSpPr>
              <a:spLocks/>
            </p:cNvSpPr>
            <p:nvPr userDrawn="1"/>
          </p:nvSpPr>
          <p:spPr bwMode="auto">
            <a:xfrm>
              <a:off x="320675" y="3506788"/>
              <a:ext cx="350838" cy="249238"/>
            </a:xfrm>
            <a:custGeom>
              <a:avLst/>
              <a:gdLst>
                <a:gd name="T0" fmla="*/ 105 w 105"/>
                <a:gd name="T1" fmla="*/ 0 h 76"/>
                <a:gd name="T2" fmla="*/ 105 w 105"/>
                <a:gd name="T3" fmla="*/ 2 h 76"/>
                <a:gd name="T4" fmla="*/ 67 w 105"/>
                <a:gd name="T5" fmla="*/ 35 h 76"/>
                <a:gd name="T6" fmla="*/ 0 w 105"/>
                <a:gd name="T7" fmla="*/ 76 h 76"/>
                <a:gd name="T8" fmla="*/ 0 w 105"/>
                <a:gd name="T9" fmla="*/ 74 h 76"/>
                <a:gd name="T10" fmla="*/ 39 w 105"/>
                <a:gd name="T11" fmla="*/ 54 h 76"/>
                <a:gd name="T12" fmla="*/ 101 w 105"/>
                <a:gd name="T13" fmla="*/ 2 h 76"/>
                <a:gd name="T14" fmla="*/ 105 w 105"/>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6">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8" name="Freeform 58"/>
            <p:cNvSpPr>
              <a:spLocks/>
            </p:cNvSpPr>
            <p:nvPr userDrawn="1"/>
          </p:nvSpPr>
          <p:spPr bwMode="auto">
            <a:xfrm>
              <a:off x="320675" y="3441700"/>
              <a:ext cx="350838" cy="241300"/>
            </a:xfrm>
            <a:custGeom>
              <a:avLst/>
              <a:gdLst>
                <a:gd name="T0" fmla="*/ 105 w 105"/>
                <a:gd name="T1" fmla="*/ 0 h 74"/>
                <a:gd name="T2" fmla="*/ 105 w 105"/>
                <a:gd name="T3" fmla="*/ 3 h 74"/>
                <a:gd name="T4" fmla="*/ 67 w 105"/>
                <a:gd name="T5" fmla="*/ 34 h 74"/>
                <a:gd name="T6" fmla="*/ 0 w 105"/>
                <a:gd name="T7" fmla="*/ 74 h 74"/>
                <a:gd name="T8" fmla="*/ 0 w 105"/>
                <a:gd name="T9" fmla="*/ 72 h 74"/>
                <a:gd name="T10" fmla="*/ 39 w 105"/>
                <a:gd name="T11" fmla="*/ 52 h 74"/>
                <a:gd name="T12" fmla="*/ 101 w 105"/>
                <a:gd name="T13" fmla="*/ 3 h 74"/>
                <a:gd name="T14" fmla="*/ 105 w 10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4">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9" name="Freeform 59"/>
            <p:cNvSpPr>
              <a:spLocks/>
            </p:cNvSpPr>
            <p:nvPr userDrawn="1"/>
          </p:nvSpPr>
          <p:spPr bwMode="auto">
            <a:xfrm>
              <a:off x="320675" y="3382963"/>
              <a:ext cx="350838" cy="228600"/>
            </a:xfrm>
            <a:custGeom>
              <a:avLst/>
              <a:gdLst>
                <a:gd name="T0" fmla="*/ 105 w 105"/>
                <a:gd name="T1" fmla="*/ 0 h 70"/>
                <a:gd name="T2" fmla="*/ 105 w 105"/>
                <a:gd name="T3" fmla="*/ 2 h 70"/>
                <a:gd name="T4" fmla="*/ 67 w 105"/>
                <a:gd name="T5" fmla="*/ 32 h 70"/>
                <a:gd name="T6" fmla="*/ 0 w 105"/>
                <a:gd name="T7" fmla="*/ 70 h 70"/>
                <a:gd name="T8" fmla="*/ 0 w 105"/>
                <a:gd name="T9" fmla="*/ 68 h 70"/>
                <a:gd name="T10" fmla="*/ 40 w 105"/>
                <a:gd name="T11" fmla="*/ 50 h 70"/>
                <a:gd name="T12" fmla="*/ 102 w 105"/>
                <a:gd name="T13" fmla="*/ 2 h 70"/>
                <a:gd name="T14" fmla="*/ 105 w 10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0">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0" name="Freeform 60"/>
            <p:cNvSpPr>
              <a:spLocks/>
            </p:cNvSpPr>
            <p:nvPr userDrawn="1"/>
          </p:nvSpPr>
          <p:spPr bwMode="auto">
            <a:xfrm>
              <a:off x="320675" y="3324225"/>
              <a:ext cx="350838" cy="219075"/>
            </a:xfrm>
            <a:custGeom>
              <a:avLst/>
              <a:gdLst>
                <a:gd name="T0" fmla="*/ 105 w 105"/>
                <a:gd name="T1" fmla="*/ 0 h 67"/>
                <a:gd name="T2" fmla="*/ 105 w 105"/>
                <a:gd name="T3" fmla="*/ 2 h 67"/>
                <a:gd name="T4" fmla="*/ 68 w 105"/>
                <a:gd name="T5" fmla="*/ 31 h 67"/>
                <a:gd name="T6" fmla="*/ 0 w 105"/>
                <a:gd name="T7" fmla="*/ 67 h 67"/>
                <a:gd name="T8" fmla="*/ 0 w 105"/>
                <a:gd name="T9" fmla="*/ 65 h 67"/>
                <a:gd name="T10" fmla="*/ 41 w 105"/>
                <a:gd name="T11" fmla="*/ 47 h 67"/>
                <a:gd name="T12" fmla="*/ 102 w 105"/>
                <a:gd name="T13" fmla="*/ 2 h 67"/>
                <a:gd name="T14" fmla="*/ 105 w 105"/>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7">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1" name="Freeform 61"/>
            <p:cNvSpPr>
              <a:spLocks/>
            </p:cNvSpPr>
            <p:nvPr userDrawn="1"/>
          </p:nvSpPr>
          <p:spPr bwMode="auto">
            <a:xfrm>
              <a:off x="320675" y="3263900"/>
              <a:ext cx="350838" cy="212725"/>
            </a:xfrm>
            <a:custGeom>
              <a:avLst/>
              <a:gdLst>
                <a:gd name="T0" fmla="*/ 105 w 105"/>
                <a:gd name="T1" fmla="*/ 0 h 65"/>
                <a:gd name="T2" fmla="*/ 105 w 105"/>
                <a:gd name="T3" fmla="*/ 3 h 65"/>
                <a:gd name="T4" fmla="*/ 69 w 105"/>
                <a:gd name="T5" fmla="*/ 29 h 65"/>
                <a:gd name="T6" fmla="*/ 0 w 105"/>
                <a:gd name="T7" fmla="*/ 65 h 65"/>
                <a:gd name="T8" fmla="*/ 0 w 105"/>
                <a:gd name="T9" fmla="*/ 62 h 65"/>
                <a:gd name="T10" fmla="*/ 42 w 105"/>
                <a:gd name="T11" fmla="*/ 45 h 65"/>
                <a:gd name="T12" fmla="*/ 103 w 105"/>
                <a:gd name="T13" fmla="*/ 2 h 65"/>
                <a:gd name="T14" fmla="*/ 105 w 105"/>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2" name="Freeform 62"/>
            <p:cNvSpPr>
              <a:spLocks/>
            </p:cNvSpPr>
            <p:nvPr userDrawn="1"/>
          </p:nvSpPr>
          <p:spPr bwMode="auto">
            <a:xfrm>
              <a:off x="320675" y="3208338"/>
              <a:ext cx="350838" cy="200025"/>
            </a:xfrm>
            <a:custGeom>
              <a:avLst/>
              <a:gdLst>
                <a:gd name="T0" fmla="*/ 105 w 105"/>
                <a:gd name="T1" fmla="*/ 0 h 61"/>
                <a:gd name="T2" fmla="*/ 105 w 105"/>
                <a:gd name="T3" fmla="*/ 3 h 61"/>
                <a:gd name="T4" fmla="*/ 71 w 105"/>
                <a:gd name="T5" fmla="*/ 27 h 61"/>
                <a:gd name="T6" fmla="*/ 0 w 105"/>
                <a:gd name="T7" fmla="*/ 61 h 61"/>
                <a:gd name="T8" fmla="*/ 0 w 105"/>
                <a:gd name="T9" fmla="*/ 59 h 61"/>
                <a:gd name="T10" fmla="*/ 44 w 105"/>
                <a:gd name="T11" fmla="*/ 42 h 61"/>
                <a:gd name="T12" fmla="*/ 104 w 105"/>
                <a:gd name="T13" fmla="*/ 1 h 61"/>
                <a:gd name="T14" fmla="*/ 105 w 10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1">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3" name="Freeform 63"/>
            <p:cNvSpPr>
              <a:spLocks/>
            </p:cNvSpPr>
            <p:nvPr userDrawn="1"/>
          </p:nvSpPr>
          <p:spPr bwMode="auto">
            <a:xfrm>
              <a:off x="320675" y="3155950"/>
              <a:ext cx="350838" cy="190500"/>
            </a:xfrm>
            <a:custGeom>
              <a:avLst/>
              <a:gdLst>
                <a:gd name="T0" fmla="*/ 105 w 105"/>
                <a:gd name="T1" fmla="*/ 0 h 58"/>
                <a:gd name="T2" fmla="*/ 105 w 105"/>
                <a:gd name="T3" fmla="*/ 2 h 58"/>
                <a:gd name="T4" fmla="*/ 72 w 105"/>
                <a:gd name="T5" fmla="*/ 25 h 58"/>
                <a:gd name="T6" fmla="*/ 0 w 105"/>
                <a:gd name="T7" fmla="*/ 58 h 58"/>
                <a:gd name="T8" fmla="*/ 0 w 105"/>
                <a:gd name="T9" fmla="*/ 55 h 58"/>
                <a:gd name="T10" fmla="*/ 46 w 105"/>
                <a:gd name="T11" fmla="*/ 39 h 58"/>
                <a:gd name="T12" fmla="*/ 105 w 10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05" h="58">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0" name="Freeform 64"/>
            <p:cNvSpPr>
              <a:spLocks/>
            </p:cNvSpPr>
            <p:nvPr userDrawn="1"/>
          </p:nvSpPr>
          <p:spPr bwMode="auto">
            <a:xfrm>
              <a:off x="320675" y="3103563"/>
              <a:ext cx="350838" cy="177800"/>
            </a:xfrm>
            <a:custGeom>
              <a:avLst/>
              <a:gdLst>
                <a:gd name="T0" fmla="*/ 105 w 105"/>
                <a:gd name="T1" fmla="*/ 0 h 54"/>
                <a:gd name="T2" fmla="*/ 105 w 105"/>
                <a:gd name="T3" fmla="*/ 2 h 54"/>
                <a:gd name="T4" fmla="*/ 74 w 105"/>
                <a:gd name="T5" fmla="*/ 23 h 54"/>
                <a:gd name="T6" fmla="*/ 0 w 105"/>
                <a:gd name="T7" fmla="*/ 54 h 54"/>
                <a:gd name="T8" fmla="*/ 0 w 105"/>
                <a:gd name="T9" fmla="*/ 52 h 54"/>
                <a:gd name="T10" fmla="*/ 48 w 105"/>
                <a:gd name="T11" fmla="*/ 36 h 54"/>
                <a:gd name="T12" fmla="*/ 105 w 10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5" h="54">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1" name="Freeform 65"/>
            <p:cNvSpPr>
              <a:spLocks/>
            </p:cNvSpPr>
            <p:nvPr userDrawn="1"/>
          </p:nvSpPr>
          <p:spPr bwMode="auto">
            <a:xfrm>
              <a:off x="320675" y="3055938"/>
              <a:ext cx="350838" cy="163513"/>
            </a:xfrm>
            <a:custGeom>
              <a:avLst/>
              <a:gdLst>
                <a:gd name="T0" fmla="*/ 105 w 105"/>
                <a:gd name="T1" fmla="*/ 0 h 50"/>
                <a:gd name="T2" fmla="*/ 105 w 105"/>
                <a:gd name="T3" fmla="*/ 2 h 50"/>
                <a:gd name="T4" fmla="*/ 76 w 105"/>
                <a:gd name="T5" fmla="*/ 20 h 50"/>
                <a:gd name="T6" fmla="*/ 0 w 105"/>
                <a:gd name="T7" fmla="*/ 50 h 50"/>
                <a:gd name="T8" fmla="*/ 0 w 105"/>
                <a:gd name="T9" fmla="*/ 48 h 50"/>
                <a:gd name="T10" fmla="*/ 51 w 105"/>
                <a:gd name="T11" fmla="*/ 33 h 50"/>
                <a:gd name="T12" fmla="*/ 105 w 10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5" h="50">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2" name="Freeform 66"/>
            <p:cNvSpPr>
              <a:spLocks/>
            </p:cNvSpPr>
            <p:nvPr userDrawn="1"/>
          </p:nvSpPr>
          <p:spPr bwMode="auto">
            <a:xfrm>
              <a:off x="320675" y="3003550"/>
              <a:ext cx="350838" cy="152400"/>
            </a:xfrm>
            <a:custGeom>
              <a:avLst/>
              <a:gdLst>
                <a:gd name="T0" fmla="*/ 105 w 105"/>
                <a:gd name="T1" fmla="*/ 0 h 47"/>
                <a:gd name="T2" fmla="*/ 105 w 105"/>
                <a:gd name="T3" fmla="*/ 3 h 47"/>
                <a:gd name="T4" fmla="*/ 79 w 105"/>
                <a:gd name="T5" fmla="*/ 19 h 47"/>
                <a:gd name="T6" fmla="*/ 0 w 105"/>
                <a:gd name="T7" fmla="*/ 47 h 47"/>
                <a:gd name="T8" fmla="*/ 0 w 105"/>
                <a:gd name="T9" fmla="*/ 45 h 47"/>
                <a:gd name="T10" fmla="*/ 53 w 105"/>
                <a:gd name="T11" fmla="*/ 31 h 47"/>
                <a:gd name="T12" fmla="*/ 105 w 105"/>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05" h="47">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3" name="Freeform 67"/>
            <p:cNvSpPr>
              <a:spLocks/>
            </p:cNvSpPr>
            <p:nvPr userDrawn="1"/>
          </p:nvSpPr>
          <p:spPr bwMode="auto">
            <a:xfrm>
              <a:off x="320675" y="2957513"/>
              <a:ext cx="350838" cy="139700"/>
            </a:xfrm>
            <a:custGeom>
              <a:avLst/>
              <a:gdLst>
                <a:gd name="T0" fmla="*/ 105 w 105"/>
                <a:gd name="T1" fmla="*/ 0 h 43"/>
                <a:gd name="T2" fmla="*/ 105 w 105"/>
                <a:gd name="T3" fmla="*/ 2 h 43"/>
                <a:gd name="T4" fmla="*/ 82 w 105"/>
                <a:gd name="T5" fmla="*/ 16 h 43"/>
                <a:gd name="T6" fmla="*/ 0 w 105"/>
                <a:gd name="T7" fmla="*/ 43 h 43"/>
                <a:gd name="T8" fmla="*/ 0 w 105"/>
                <a:gd name="T9" fmla="*/ 40 h 43"/>
                <a:gd name="T10" fmla="*/ 56 w 105"/>
                <a:gd name="T11" fmla="*/ 27 h 43"/>
                <a:gd name="T12" fmla="*/ 105 w 10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05" h="43">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8" name="Freeform 68"/>
            <p:cNvSpPr>
              <a:spLocks/>
            </p:cNvSpPr>
            <p:nvPr userDrawn="1"/>
          </p:nvSpPr>
          <p:spPr bwMode="auto">
            <a:xfrm>
              <a:off x="320675" y="2911475"/>
              <a:ext cx="350838" cy="127000"/>
            </a:xfrm>
            <a:custGeom>
              <a:avLst/>
              <a:gdLst>
                <a:gd name="T0" fmla="*/ 105 w 105"/>
                <a:gd name="T1" fmla="*/ 0 h 39"/>
                <a:gd name="T2" fmla="*/ 105 w 105"/>
                <a:gd name="T3" fmla="*/ 2 h 39"/>
                <a:gd name="T4" fmla="*/ 85 w 105"/>
                <a:gd name="T5" fmla="*/ 13 h 39"/>
                <a:gd name="T6" fmla="*/ 0 w 105"/>
                <a:gd name="T7" fmla="*/ 39 h 39"/>
                <a:gd name="T8" fmla="*/ 0 w 105"/>
                <a:gd name="T9" fmla="*/ 36 h 39"/>
                <a:gd name="T10" fmla="*/ 60 w 105"/>
                <a:gd name="T11" fmla="*/ 24 h 39"/>
                <a:gd name="T12" fmla="*/ 105 w 10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5" h="39">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9" name="Freeform 69"/>
            <p:cNvSpPr>
              <a:spLocks/>
            </p:cNvSpPr>
            <p:nvPr userDrawn="1"/>
          </p:nvSpPr>
          <p:spPr bwMode="auto">
            <a:xfrm>
              <a:off x="320675" y="2865438"/>
              <a:ext cx="350838" cy="114300"/>
            </a:xfrm>
            <a:custGeom>
              <a:avLst/>
              <a:gdLst>
                <a:gd name="T0" fmla="*/ 105 w 105"/>
                <a:gd name="T1" fmla="*/ 0 h 35"/>
                <a:gd name="T2" fmla="*/ 105 w 105"/>
                <a:gd name="T3" fmla="*/ 2 h 35"/>
                <a:gd name="T4" fmla="*/ 88 w 105"/>
                <a:gd name="T5" fmla="*/ 11 h 35"/>
                <a:gd name="T6" fmla="*/ 0 w 105"/>
                <a:gd name="T7" fmla="*/ 34 h 35"/>
                <a:gd name="T8" fmla="*/ 0 w 105"/>
                <a:gd name="T9" fmla="*/ 32 h 35"/>
                <a:gd name="T10" fmla="*/ 63 w 105"/>
                <a:gd name="T11" fmla="*/ 21 h 35"/>
                <a:gd name="T12" fmla="*/ 105 w 10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05" h="3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0" name="Freeform 70"/>
            <p:cNvSpPr>
              <a:spLocks/>
            </p:cNvSpPr>
            <p:nvPr userDrawn="1"/>
          </p:nvSpPr>
          <p:spPr bwMode="auto">
            <a:xfrm>
              <a:off x="320675" y="2819400"/>
              <a:ext cx="350838" cy="107950"/>
            </a:xfrm>
            <a:custGeom>
              <a:avLst/>
              <a:gdLst>
                <a:gd name="T0" fmla="*/ 105 w 105"/>
                <a:gd name="T1" fmla="*/ 0 h 33"/>
                <a:gd name="T2" fmla="*/ 105 w 105"/>
                <a:gd name="T3" fmla="*/ 2 h 33"/>
                <a:gd name="T4" fmla="*/ 91 w 105"/>
                <a:gd name="T5" fmla="*/ 10 h 33"/>
                <a:gd name="T6" fmla="*/ 0 w 105"/>
                <a:gd name="T7" fmla="*/ 30 h 33"/>
                <a:gd name="T8" fmla="*/ 0 w 105"/>
                <a:gd name="T9" fmla="*/ 28 h 33"/>
                <a:gd name="T10" fmla="*/ 3 w 105"/>
                <a:gd name="T11" fmla="*/ 28 h 33"/>
                <a:gd name="T12" fmla="*/ 67 w 105"/>
                <a:gd name="T13" fmla="*/ 19 h 33"/>
                <a:gd name="T14" fmla="*/ 105 w 10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1" name="Freeform 71"/>
            <p:cNvSpPr>
              <a:spLocks/>
            </p:cNvSpPr>
            <p:nvPr userDrawn="1"/>
          </p:nvSpPr>
          <p:spPr bwMode="auto">
            <a:xfrm>
              <a:off x="320675" y="2816225"/>
              <a:ext cx="284163" cy="55563"/>
            </a:xfrm>
            <a:custGeom>
              <a:avLst/>
              <a:gdLst>
                <a:gd name="T0" fmla="*/ 85 w 85"/>
                <a:gd name="T1" fmla="*/ 0 h 17"/>
                <a:gd name="T2" fmla="*/ 0 w 85"/>
                <a:gd name="T3" fmla="*/ 14 h 17"/>
                <a:gd name="T4" fmla="*/ 0 w 85"/>
                <a:gd name="T5" fmla="*/ 11 h 17"/>
                <a:gd name="T6" fmla="*/ 8 w 85"/>
                <a:gd name="T7" fmla="*/ 12 h 17"/>
                <a:gd name="T8" fmla="*/ 71 w 85"/>
                <a:gd name="T9" fmla="*/ 4 h 17"/>
                <a:gd name="T10" fmla="*/ 80 w 85"/>
                <a:gd name="T11" fmla="*/ 0 h 17"/>
                <a:gd name="T12" fmla="*/ 85 w 8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85" h="17">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spTree>
    <p:extLst>
      <p:ext uri="{BB962C8B-B14F-4D97-AF65-F5344CB8AC3E}">
        <p14:creationId xmlns:p14="http://schemas.microsoft.com/office/powerpoint/2010/main" val="820832801"/>
      </p:ext>
    </p:extLst>
  </p:cSld>
  <p:clrMap bg1="lt1" tx1="dk1" bg2="lt2" tx2="dk2" accent1="accent1" accent2="accent2" accent3="accent3" accent4="accent4" accent5="accent5" accent6="accent6" hlink="hlink" folHlink="folHlink"/>
  <p:sldLayoutIdLst>
    <p:sldLayoutId id="2147484064" r:id="rId1"/>
    <p:sldLayoutId id="2147484065" r:id="rId2"/>
    <p:sldLayoutId id="2147484068" r:id="rId3"/>
  </p:sldLayoutIdLst>
  <p:hf hdr="0"/>
  <p:txStyles>
    <p:titleStyle>
      <a:lvl1pPr algn="l" defTabSz="914318" rtl="0" eaLnBrk="1" latinLnBrk="0" hangingPunct="1">
        <a:lnSpc>
          <a:spcPct val="100000"/>
        </a:lnSpc>
        <a:spcBef>
          <a:spcPct val="0"/>
        </a:spcBef>
        <a:buNone/>
        <a:defRPr sz="3600" b="1" kern="1200" spc="300" baseline="0">
          <a:solidFill>
            <a:schemeClr val="bg1"/>
          </a:solidFill>
          <a:latin typeface="+mn-lt"/>
          <a:ea typeface="+mj-ea"/>
          <a:cs typeface="+mj-cs"/>
        </a:defRPr>
      </a:lvl1pPr>
    </p:titleStyle>
    <p:bodyStyle>
      <a:lvl1pPr marL="285750" indent="-285750" algn="l" defTabSz="914318" rtl="0" eaLnBrk="1" latinLnBrk="0" hangingPunct="1">
        <a:lnSpc>
          <a:spcPct val="120000"/>
        </a:lnSpc>
        <a:spcBef>
          <a:spcPts val="1000"/>
        </a:spcBef>
        <a:buFontTx/>
        <a:buBlip>
          <a:blip r:embed="rId5"/>
        </a:buBlip>
        <a:defRPr sz="1600" kern="1200" spc="0">
          <a:solidFill>
            <a:schemeClr val="bg1"/>
          </a:solidFill>
          <a:latin typeface="+mn-lt"/>
          <a:ea typeface="+mn-ea"/>
          <a:cs typeface="+mn-cs"/>
        </a:defRPr>
      </a:lvl1pPr>
      <a:lvl2pPr marL="623888" indent="-285750" algn="l" defTabSz="914318" rtl="0" eaLnBrk="1" latinLnBrk="0" hangingPunct="1">
        <a:lnSpc>
          <a:spcPct val="120000"/>
        </a:lnSpc>
        <a:spcBef>
          <a:spcPts val="499"/>
        </a:spcBef>
        <a:buFontTx/>
        <a:buBlip>
          <a:blip r:embed="rId5"/>
        </a:buBlip>
        <a:defRPr sz="1400" kern="1200">
          <a:solidFill>
            <a:schemeClr val="bg1"/>
          </a:solidFill>
          <a:latin typeface="+mn-lt"/>
          <a:ea typeface="+mn-ea"/>
          <a:cs typeface="+mn-cs"/>
        </a:defRPr>
      </a:lvl2pPr>
      <a:lvl3pPr marL="898525" indent="-171450" algn="l" defTabSz="914318" rtl="0" eaLnBrk="1" latinLnBrk="0" hangingPunct="1">
        <a:lnSpc>
          <a:spcPct val="120000"/>
        </a:lnSpc>
        <a:spcBef>
          <a:spcPts val="499"/>
        </a:spcBef>
        <a:buFontTx/>
        <a:buBlip>
          <a:blip r:embed="rId6"/>
        </a:buBlip>
        <a:defRPr sz="1200" kern="1200">
          <a:solidFill>
            <a:schemeClr val="bg1"/>
          </a:solidFill>
          <a:latin typeface="+mn-lt"/>
          <a:ea typeface="+mn-ea"/>
          <a:cs typeface="+mn-cs"/>
        </a:defRPr>
      </a:lvl3pPr>
      <a:lvl4pPr marL="1163638" indent="-171450" algn="l" defTabSz="914318" rtl="0" eaLnBrk="1" latinLnBrk="0" hangingPunct="1">
        <a:lnSpc>
          <a:spcPct val="120000"/>
        </a:lnSpc>
        <a:spcBef>
          <a:spcPts val="499"/>
        </a:spcBef>
        <a:buFontTx/>
        <a:buBlip>
          <a:blip r:embed="rId6"/>
        </a:buBlip>
        <a:tabLst>
          <a:tab pos="1163638" algn="l"/>
        </a:tabLst>
        <a:defRPr sz="1000" kern="1200">
          <a:solidFill>
            <a:schemeClr val="bg1"/>
          </a:solidFill>
          <a:latin typeface="+mn-lt"/>
          <a:ea typeface="+mn-ea"/>
          <a:cs typeface="+mn-cs"/>
        </a:defRPr>
      </a:lvl4pPr>
      <a:lvl5pPr marL="1163638" indent="-171450" algn="l" defTabSz="914318" rtl="0" eaLnBrk="1" latinLnBrk="0" hangingPunct="1">
        <a:lnSpc>
          <a:spcPct val="120000"/>
        </a:lnSpc>
        <a:spcBef>
          <a:spcPts val="499"/>
        </a:spcBef>
        <a:buFontTx/>
        <a:buBlip>
          <a:blip r:embed="rId7"/>
        </a:buBlip>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18" rtl="0" eaLnBrk="1" latinLnBrk="0" hangingPunct="1">
        <a:defRPr sz="1800" kern="1200">
          <a:solidFill>
            <a:schemeClr val="tx1"/>
          </a:solidFill>
          <a:latin typeface="+mn-lt"/>
          <a:ea typeface="+mn-ea"/>
          <a:cs typeface="+mn-cs"/>
        </a:defRPr>
      </a:lvl1pPr>
      <a:lvl2pPr marL="457159" algn="l" defTabSz="914318" rtl="0" eaLnBrk="1" latinLnBrk="0" hangingPunct="1">
        <a:defRPr sz="1800" kern="1200">
          <a:solidFill>
            <a:schemeClr val="tx1"/>
          </a:solidFill>
          <a:latin typeface="+mn-lt"/>
          <a:ea typeface="+mn-ea"/>
          <a:cs typeface="+mn-cs"/>
        </a:defRPr>
      </a:lvl2pPr>
      <a:lvl3pPr marL="914318" algn="l" defTabSz="914318" rtl="0" eaLnBrk="1" latinLnBrk="0" hangingPunct="1">
        <a:defRPr sz="1800" kern="1200">
          <a:solidFill>
            <a:schemeClr val="tx1"/>
          </a:solidFill>
          <a:latin typeface="+mn-lt"/>
          <a:ea typeface="+mn-ea"/>
          <a:cs typeface="+mn-cs"/>
        </a:defRPr>
      </a:lvl3pPr>
      <a:lvl4pPr marL="1371478" algn="l" defTabSz="914318" rtl="0" eaLnBrk="1" latinLnBrk="0" hangingPunct="1">
        <a:defRPr sz="1800" kern="1200">
          <a:solidFill>
            <a:schemeClr val="tx1"/>
          </a:solidFill>
          <a:latin typeface="+mn-lt"/>
          <a:ea typeface="+mn-ea"/>
          <a:cs typeface="+mn-cs"/>
        </a:defRPr>
      </a:lvl4pPr>
      <a:lvl5pPr marL="1828636" algn="l" defTabSz="914318" rtl="0" eaLnBrk="1" latinLnBrk="0" hangingPunct="1">
        <a:defRPr sz="1800" kern="1200">
          <a:solidFill>
            <a:schemeClr val="tx1"/>
          </a:solidFill>
          <a:latin typeface="+mn-lt"/>
          <a:ea typeface="+mn-ea"/>
          <a:cs typeface="+mn-cs"/>
        </a:defRPr>
      </a:lvl5pPr>
      <a:lvl6pPr marL="2285794" algn="l" defTabSz="914318" rtl="0" eaLnBrk="1" latinLnBrk="0" hangingPunct="1">
        <a:defRPr sz="1800" kern="1200">
          <a:solidFill>
            <a:schemeClr val="tx1"/>
          </a:solidFill>
          <a:latin typeface="+mn-lt"/>
          <a:ea typeface="+mn-ea"/>
          <a:cs typeface="+mn-cs"/>
        </a:defRPr>
      </a:lvl6pPr>
      <a:lvl7pPr marL="2742953" algn="l" defTabSz="914318" rtl="0" eaLnBrk="1" latinLnBrk="0" hangingPunct="1">
        <a:defRPr sz="1800" kern="1200">
          <a:solidFill>
            <a:schemeClr val="tx1"/>
          </a:solidFill>
          <a:latin typeface="+mn-lt"/>
          <a:ea typeface="+mn-ea"/>
          <a:cs typeface="+mn-cs"/>
        </a:defRPr>
      </a:lvl7pPr>
      <a:lvl8pPr marL="3200112" algn="l" defTabSz="914318" rtl="0" eaLnBrk="1" latinLnBrk="0" hangingPunct="1">
        <a:defRPr sz="1800" kern="1200">
          <a:solidFill>
            <a:schemeClr val="tx1"/>
          </a:solidFill>
          <a:latin typeface="+mn-lt"/>
          <a:ea typeface="+mn-ea"/>
          <a:cs typeface="+mn-cs"/>
        </a:defRPr>
      </a:lvl8pPr>
      <a:lvl9pPr marL="3657271" algn="l" defTabSz="914318"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0" pos="3840">
          <p15:clr>
            <a:srgbClr val="F26B43"/>
          </p15:clr>
        </p15:guide>
        <p15:guide id="1" orient="horz" pos="1162">
          <p15:clr>
            <a:srgbClr val="F26B43"/>
          </p15:clr>
        </p15:guide>
        <p15:guide id="28" pos="370">
          <p15:clr>
            <a:srgbClr val="F26B43"/>
          </p15:clr>
        </p15:guide>
        <p15:guide id="29" pos="7320">
          <p15:clr>
            <a:srgbClr val="F26B43"/>
          </p15:clr>
        </p15:guide>
        <p15:guide id="48" pos="1141">
          <p15:clr>
            <a:srgbClr val="F26B43"/>
          </p15:clr>
        </p15:guide>
        <p15:guide id="51" orient="horz" pos="414">
          <p15:clr>
            <a:srgbClr val="F26B43"/>
          </p15:clr>
        </p15:guide>
        <p15:guide id="52" pos="4339">
          <p15:clr>
            <a:srgbClr val="F26B43"/>
          </p15:clr>
        </p15:guide>
        <p15:guide id="53" pos="4679">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87375" y="458583"/>
            <a:ext cx="9753600" cy="1386092"/>
          </a:xfrm>
          <a:prstGeom prst="rect">
            <a:avLst/>
          </a:prstGeom>
          <a:effectLst/>
        </p:spPr>
        <p:txBody>
          <a:bodyPr vert="horz" lIns="0" tIns="192024" rIns="0" bIns="0" rtlCol="0" anchor="t" anchorCtr="0">
            <a:noAutofit/>
          </a:bodyPr>
          <a:lstStyle/>
          <a:p>
            <a:r>
              <a:rPr lang="en-US" dirty="0"/>
              <a:t>YOUR TITLE HERE</a:t>
            </a:r>
          </a:p>
        </p:txBody>
      </p:sp>
      <p:sp>
        <p:nvSpPr>
          <p:cNvPr id="6" name="Номер слайда 21"/>
          <p:cNvSpPr>
            <a:spLocks noGrp="1"/>
          </p:cNvSpPr>
          <p:nvPr>
            <p:ph type="sldNum" sz="quarter" idx="4"/>
          </p:nvPr>
        </p:nvSpPr>
        <p:spPr>
          <a:xfrm>
            <a:off x="11339887" y="593223"/>
            <a:ext cx="571468" cy="227164"/>
          </a:xfrm>
          <a:prstGeom prst="rect">
            <a:avLst/>
          </a:prstGeom>
          <a:noFill/>
        </p:spPr>
        <p:txBody>
          <a:bodyPr vert="horz" lIns="0" tIns="0" rIns="0" bIns="0" rtlCol="0" anchor="ctr"/>
          <a:lstStyle>
            <a:lvl1pPr algn="r">
              <a:defRPr sz="1000" b="1" i="0">
                <a:solidFill>
                  <a:schemeClr val="tx1">
                    <a:alpha val="70000"/>
                  </a:schemeClr>
                </a:solidFill>
                <a:latin typeface="+mn-lt"/>
                <a:ea typeface="Montserrat Medium" charset="0"/>
                <a:cs typeface="Montserrat Medium" charset="0"/>
              </a:defRPr>
            </a:lvl1pPr>
          </a:lstStyle>
          <a:p>
            <a:fld id="{D8D877B3-D348-4611-9BDB-C5374591D951}" type="slidenum">
              <a:rPr lang="en-US" smtClean="0"/>
              <a:pPr/>
              <a:t>‹#›</a:t>
            </a:fld>
            <a:endParaRPr lang="en-US" dirty="0"/>
          </a:p>
        </p:txBody>
      </p:sp>
      <p:sp>
        <p:nvSpPr>
          <p:cNvPr id="11" name="Text Placeholder 10"/>
          <p:cNvSpPr>
            <a:spLocks noGrp="1"/>
          </p:cNvSpPr>
          <p:nvPr>
            <p:ph type="body" idx="1"/>
          </p:nvPr>
        </p:nvSpPr>
        <p:spPr>
          <a:xfrm>
            <a:off x="589650" y="2032831"/>
            <a:ext cx="9753600" cy="3110442"/>
          </a:xfrm>
          <a:prstGeom prst="rect">
            <a:avLst/>
          </a:prstGeom>
        </p:spPr>
        <p:txBody>
          <a:bodyPr vert="horz" lIns="0" tIns="45720" rIns="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a:t>Fourth level</a:t>
            </a:r>
            <a:endParaRPr lang="en-US" dirty="0"/>
          </a:p>
        </p:txBody>
      </p:sp>
      <p:grpSp>
        <p:nvGrpSpPr>
          <p:cNvPr id="81" name="Gruppe 80"/>
          <p:cNvGrpSpPr/>
          <p:nvPr userDrawn="1"/>
        </p:nvGrpSpPr>
        <p:grpSpPr>
          <a:xfrm>
            <a:off x="-3502" y="657225"/>
            <a:ext cx="405154" cy="1182460"/>
            <a:chOff x="320675" y="2816225"/>
            <a:chExt cx="350838" cy="1023938"/>
          </a:xfrm>
          <a:solidFill>
            <a:schemeClr val="tx1"/>
          </a:solidFill>
        </p:grpSpPr>
        <p:sp>
          <p:nvSpPr>
            <p:cNvPr id="62" name="Freeform 53"/>
            <p:cNvSpPr>
              <a:spLocks/>
            </p:cNvSpPr>
            <p:nvPr userDrawn="1"/>
          </p:nvSpPr>
          <p:spPr bwMode="auto">
            <a:xfrm>
              <a:off x="608013" y="3778250"/>
              <a:ext cx="63500" cy="61913"/>
            </a:xfrm>
            <a:custGeom>
              <a:avLst/>
              <a:gdLst>
                <a:gd name="T0" fmla="*/ 19 w 19"/>
                <a:gd name="T1" fmla="*/ 0 h 19"/>
                <a:gd name="T2" fmla="*/ 19 w 19"/>
                <a:gd name="T3" fmla="*/ 4 h 19"/>
                <a:gd name="T4" fmla="*/ 3 w 19"/>
                <a:gd name="T5" fmla="*/ 19 h 19"/>
                <a:gd name="T6" fmla="*/ 0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3" name="Freeform 54"/>
            <p:cNvSpPr>
              <a:spLocks/>
            </p:cNvSpPr>
            <p:nvPr userDrawn="1"/>
          </p:nvSpPr>
          <p:spPr bwMode="auto">
            <a:xfrm>
              <a:off x="528638" y="3706813"/>
              <a:ext cx="142875" cy="133350"/>
            </a:xfrm>
            <a:custGeom>
              <a:avLst/>
              <a:gdLst>
                <a:gd name="T0" fmla="*/ 43 w 43"/>
                <a:gd name="T1" fmla="*/ 0 h 41"/>
                <a:gd name="T2" fmla="*/ 43 w 43"/>
                <a:gd name="T3" fmla="*/ 4 h 41"/>
                <a:gd name="T4" fmla="*/ 7 w 43"/>
                <a:gd name="T5" fmla="*/ 38 h 41"/>
                <a:gd name="T6" fmla="*/ 3 w 43"/>
                <a:gd name="T7" fmla="*/ 41 h 41"/>
                <a:gd name="T8" fmla="*/ 0 w 43"/>
                <a:gd name="T9" fmla="*/ 41 h 41"/>
                <a:gd name="T10" fmla="*/ 42 w 43"/>
                <a:gd name="T11" fmla="*/ 1 h 41"/>
                <a:gd name="T12" fmla="*/ 43 w 43"/>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3" h="41">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4" name="Freeform 55"/>
            <p:cNvSpPr>
              <a:spLocks/>
            </p:cNvSpPr>
            <p:nvPr userDrawn="1"/>
          </p:nvSpPr>
          <p:spPr bwMode="auto">
            <a:xfrm>
              <a:off x="431800" y="3636963"/>
              <a:ext cx="239713" cy="203200"/>
            </a:xfrm>
            <a:custGeom>
              <a:avLst/>
              <a:gdLst>
                <a:gd name="T0" fmla="*/ 72 w 72"/>
                <a:gd name="T1" fmla="*/ 0 h 62"/>
                <a:gd name="T2" fmla="*/ 72 w 72"/>
                <a:gd name="T3" fmla="*/ 3 h 62"/>
                <a:gd name="T4" fmla="*/ 35 w 72"/>
                <a:gd name="T5" fmla="*/ 37 h 62"/>
                <a:gd name="T6" fmla="*/ 4 w 72"/>
                <a:gd name="T7" fmla="*/ 62 h 62"/>
                <a:gd name="T8" fmla="*/ 0 w 72"/>
                <a:gd name="T9" fmla="*/ 62 h 62"/>
                <a:gd name="T10" fmla="*/ 7 w 72"/>
                <a:gd name="T11" fmla="*/ 58 h 62"/>
                <a:gd name="T12" fmla="*/ 70 w 72"/>
                <a:gd name="T13" fmla="*/ 2 h 62"/>
                <a:gd name="T14" fmla="*/ 72 w 72"/>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5" name="Freeform 56"/>
            <p:cNvSpPr>
              <a:spLocks/>
            </p:cNvSpPr>
            <p:nvPr userDrawn="1"/>
          </p:nvSpPr>
          <p:spPr bwMode="auto">
            <a:xfrm>
              <a:off x="320675" y="3568700"/>
              <a:ext cx="350838" cy="261938"/>
            </a:xfrm>
            <a:custGeom>
              <a:avLst/>
              <a:gdLst>
                <a:gd name="T0" fmla="*/ 105 w 105"/>
                <a:gd name="T1" fmla="*/ 0 h 80"/>
                <a:gd name="T2" fmla="*/ 105 w 105"/>
                <a:gd name="T3" fmla="*/ 3 h 80"/>
                <a:gd name="T4" fmla="*/ 67 w 105"/>
                <a:gd name="T5" fmla="*/ 37 h 80"/>
                <a:gd name="T6" fmla="*/ 0 w 105"/>
                <a:gd name="T7" fmla="*/ 80 h 80"/>
                <a:gd name="T8" fmla="*/ 0 w 105"/>
                <a:gd name="T9" fmla="*/ 77 h 80"/>
                <a:gd name="T10" fmla="*/ 39 w 105"/>
                <a:gd name="T11" fmla="*/ 57 h 80"/>
                <a:gd name="T12" fmla="*/ 102 w 105"/>
                <a:gd name="T13" fmla="*/ 3 h 80"/>
                <a:gd name="T14" fmla="*/ 105 w 105"/>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80">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6" name="Freeform 57"/>
            <p:cNvSpPr>
              <a:spLocks/>
            </p:cNvSpPr>
            <p:nvPr userDrawn="1"/>
          </p:nvSpPr>
          <p:spPr bwMode="auto">
            <a:xfrm>
              <a:off x="320675" y="3506788"/>
              <a:ext cx="350838" cy="249238"/>
            </a:xfrm>
            <a:custGeom>
              <a:avLst/>
              <a:gdLst>
                <a:gd name="T0" fmla="*/ 105 w 105"/>
                <a:gd name="T1" fmla="*/ 0 h 76"/>
                <a:gd name="T2" fmla="*/ 105 w 105"/>
                <a:gd name="T3" fmla="*/ 2 h 76"/>
                <a:gd name="T4" fmla="*/ 67 w 105"/>
                <a:gd name="T5" fmla="*/ 35 h 76"/>
                <a:gd name="T6" fmla="*/ 0 w 105"/>
                <a:gd name="T7" fmla="*/ 76 h 76"/>
                <a:gd name="T8" fmla="*/ 0 w 105"/>
                <a:gd name="T9" fmla="*/ 74 h 76"/>
                <a:gd name="T10" fmla="*/ 39 w 105"/>
                <a:gd name="T11" fmla="*/ 54 h 76"/>
                <a:gd name="T12" fmla="*/ 101 w 105"/>
                <a:gd name="T13" fmla="*/ 2 h 76"/>
                <a:gd name="T14" fmla="*/ 105 w 105"/>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6">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7" name="Freeform 58"/>
            <p:cNvSpPr>
              <a:spLocks/>
            </p:cNvSpPr>
            <p:nvPr userDrawn="1"/>
          </p:nvSpPr>
          <p:spPr bwMode="auto">
            <a:xfrm>
              <a:off x="320675" y="3441700"/>
              <a:ext cx="350838" cy="241300"/>
            </a:xfrm>
            <a:custGeom>
              <a:avLst/>
              <a:gdLst>
                <a:gd name="T0" fmla="*/ 105 w 105"/>
                <a:gd name="T1" fmla="*/ 0 h 74"/>
                <a:gd name="T2" fmla="*/ 105 w 105"/>
                <a:gd name="T3" fmla="*/ 3 h 74"/>
                <a:gd name="T4" fmla="*/ 67 w 105"/>
                <a:gd name="T5" fmla="*/ 34 h 74"/>
                <a:gd name="T6" fmla="*/ 0 w 105"/>
                <a:gd name="T7" fmla="*/ 74 h 74"/>
                <a:gd name="T8" fmla="*/ 0 w 105"/>
                <a:gd name="T9" fmla="*/ 72 h 74"/>
                <a:gd name="T10" fmla="*/ 39 w 105"/>
                <a:gd name="T11" fmla="*/ 52 h 74"/>
                <a:gd name="T12" fmla="*/ 101 w 105"/>
                <a:gd name="T13" fmla="*/ 3 h 74"/>
                <a:gd name="T14" fmla="*/ 105 w 10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4">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8" name="Freeform 59"/>
            <p:cNvSpPr>
              <a:spLocks/>
            </p:cNvSpPr>
            <p:nvPr userDrawn="1"/>
          </p:nvSpPr>
          <p:spPr bwMode="auto">
            <a:xfrm>
              <a:off x="320675" y="3382963"/>
              <a:ext cx="350838" cy="228600"/>
            </a:xfrm>
            <a:custGeom>
              <a:avLst/>
              <a:gdLst>
                <a:gd name="T0" fmla="*/ 105 w 105"/>
                <a:gd name="T1" fmla="*/ 0 h 70"/>
                <a:gd name="T2" fmla="*/ 105 w 105"/>
                <a:gd name="T3" fmla="*/ 2 h 70"/>
                <a:gd name="T4" fmla="*/ 67 w 105"/>
                <a:gd name="T5" fmla="*/ 32 h 70"/>
                <a:gd name="T6" fmla="*/ 0 w 105"/>
                <a:gd name="T7" fmla="*/ 70 h 70"/>
                <a:gd name="T8" fmla="*/ 0 w 105"/>
                <a:gd name="T9" fmla="*/ 68 h 70"/>
                <a:gd name="T10" fmla="*/ 40 w 105"/>
                <a:gd name="T11" fmla="*/ 50 h 70"/>
                <a:gd name="T12" fmla="*/ 102 w 105"/>
                <a:gd name="T13" fmla="*/ 2 h 70"/>
                <a:gd name="T14" fmla="*/ 105 w 10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0">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9" name="Freeform 60"/>
            <p:cNvSpPr>
              <a:spLocks/>
            </p:cNvSpPr>
            <p:nvPr userDrawn="1"/>
          </p:nvSpPr>
          <p:spPr bwMode="auto">
            <a:xfrm>
              <a:off x="320675" y="3324225"/>
              <a:ext cx="350838" cy="219075"/>
            </a:xfrm>
            <a:custGeom>
              <a:avLst/>
              <a:gdLst>
                <a:gd name="T0" fmla="*/ 105 w 105"/>
                <a:gd name="T1" fmla="*/ 0 h 67"/>
                <a:gd name="T2" fmla="*/ 105 w 105"/>
                <a:gd name="T3" fmla="*/ 2 h 67"/>
                <a:gd name="T4" fmla="*/ 68 w 105"/>
                <a:gd name="T5" fmla="*/ 31 h 67"/>
                <a:gd name="T6" fmla="*/ 0 w 105"/>
                <a:gd name="T7" fmla="*/ 67 h 67"/>
                <a:gd name="T8" fmla="*/ 0 w 105"/>
                <a:gd name="T9" fmla="*/ 65 h 67"/>
                <a:gd name="T10" fmla="*/ 41 w 105"/>
                <a:gd name="T11" fmla="*/ 47 h 67"/>
                <a:gd name="T12" fmla="*/ 102 w 105"/>
                <a:gd name="T13" fmla="*/ 2 h 67"/>
                <a:gd name="T14" fmla="*/ 105 w 105"/>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7">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0" name="Freeform 61"/>
            <p:cNvSpPr>
              <a:spLocks/>
            </p:cNvSpPr>
            <p:nvPr userDrawn="1"/>
          </p:nvSpPr>
          <p:spPr bwMode="auto">
            <a:xfrm>
              <a:off x="320675" y="3263900"/>
              <a:ext cx="350838" cy="212725"/>
            </a:xfrm>
            <a:custGeom>
              <a:avLst/>
              <a:gdLst>
                <a:gd name="T0" fmla="*/ 105 w 105"/>
                <a:gd name="T1" fmla="*/ 0 h 65"/>
                <a:gd name="T2" fmla="*/ 105 w 105"/>
                <a:gd name="T3" fmla="*/ 3 h 65"/>
                <a:gd name="T4" fmla="*/ 69 w 105"/>
                <a:gd name="T5" fmla="*/ 29 h 65"/>
                <a:gd name="T6" fmla="*/ 0 w 105"/>
                <a:gd name="T7" fmla="*/ 65 h 65"/>
                <a:gd name="T8" fmla="*/ 0 w 105"/>
                <a:gd name="T9" fmla="*/ 62 h 65"/>
                <a:gd name="T10" fmla="*/ 42 w 105"/>
                <a:gd name="T11" fmla="*/ 45 h 65"/>
                <a:gd name="T12" fmla="*/ 103 w 105"/>
                <a:gd name="T13" fmla="*/ 2 h 65"/>
                <a:gd name="T14" fmla="*/ 105 w 105"/>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1" name="Freeform 62"/>
            <p:cNvSpPr>
              <a:spLocks/>
            </p:cNvSpPr>
            <p:nvPr userDrawn="1"/>
          </p:nvSpPr>
          <p:spPr bwMode="auto">
            <a:xfrm>
              <a:off x="320675" y="3208338"/>
              <a:ext cx="350838" cy="200025"/>
            </a:xfrm>
            <a:custGeom>
              <a:avLst/>
              <a:gdLst>
                <a:gd name="T0" fmla="*/ 105 w 105"/>
                <a:gd name="T1" fmla="*/ 0 h 61"/>
                <a:gd name="T2" fmla="*/ 105 w 105"/>
                <a:gd name="T3" fmla="*/ 3 h 61"/>
                <a:gd name="T4" fmla="*/ 71 w 105"/>
                <a:gd name="T5" fmla="*/ 27 h 61"/>
                <a:gd name="T6" fmla="*/ 0 w 105"/>
                <a:gd name="T7" fmla="*/ 61 h 61"/>
                <a:gd name="T8" fmla="*/ 0 w 105"/>
                <a:gd name="T9" fmla="*/ 59 h 61"/>
                <a:gd name="T10" fmla="*/ 44 w 105"/>
                <a:gd name="T11" fmla="*/ 42 h 61"/>
                <a:gd name="T12" fmla="*/ 104 w 105"/>
                <a:gd name="T13" fmla="*/ 1 h 61"/>
                <a:gd name="T14" fmla="*/ 105 w 10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1">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2" name="Freeform 63"/>
            <p:cNvSpPr>
              <a:spLocks/>
            </p:cNvSpPr>
            <p:nvPr userDrawn="1"/>
          </p:nvSpPr>
          <p:spPr bwMode="auto">
            <a:xfrm>
              <a:off x="320675" y="3155950"/>
              <a:ext cx="350838" cy="190500"/>
            </a:xfrm>
            <a:custGeom>
              <a:avLst/>
              <a:gdLst>
                <a:gd name="T0" fmla="*/ 105 w 105"/>
                <a:gd name="T1" fmla="*/ 0 h 58"/>
                <a:gd name="T2" fmla="*/ 105 w 105"/>
                <a:gd name="T3" fmla="*/ 2 h 58"/>
                <a:gd name="T4" fmla="*/ 72 w 105"/>
                <a:gd name="T5" fmla="*/ 25 h 58"/>
                <a:gd name="T6" fmla="*/ 0 w 105"/>
                <a:gd name="T7" fmla="*/ 58 h 58"/>
                <a:gd name="T8" fmla="*/ 0 w 105"/>
                <a:gd name="T9" fmla="*/ 55 h 58"/>
                <a:gd name="T10" fmla="*/ 46 w 105"/>
                <a:gd name="T11" fmla="*/ 39 h 58"/>
                <a:gd name="T12" fmla="*/ 105 w 10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05" h="58">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3" name="Freeform 64"/>
            <p:cNvSpPr>
              <a:spLocks/>
            </p:cNvSpPr>
            <p:nvPr userDrawn="1"/>
          </p:nvSpPr>
          <p:spPr bwMode="auto">
            <a:xfrm>
              <a:off x="320675" y="3103563"/>
              <a:ext cx="350838" cy="177800"/>
            </a:xfrm>
            <a:custGeom>
              <a:avLst/>
              <a:gdLst>
                <a:gd name="T0" fmla="*/ 105 w 105"/>
                <a:gd name="T1" fmla="*/ 0 h 54"/>
                <a:gd name="T2" fmla="*/ 105 w 105"/>
                <a:gd name="T3" fmla="*/ 2 h 54"/>
                <a:gd name="T4" fmla="*/ 74 w 105"/>
                <a:gd name="T5" fmla="*/ 23 h 54"/>
                <a:gd name="T6" fmla="*/ 0 w 105"/>
                <a:gd name="T7" fmla="*/ 54 h 54"/>
                <a:gd name="T8" fmla="*/ 0 w 105"/>
                <a:gd name="T9" fmla="*/ 52 h 54"/>
                <a:gd name="T10" fmla="*/ 48 w 105"/>
                <a:gd name="T11" fmla="*/ 36 h 54"/>
                <a:gd name="T12" fmla="*/ 105 w 10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5" h="54">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4" name="Freeform 65"/>
            <p:cNvSpPr>
              <a:spLocks/>
            </p:cNvSpPr>
            <p:nvPr userDrawn="1"/>
          </p:nvSpPr>
          <p:spPr bwMode="auto">
            <a:xfrm>
              <a:off x="320675" y="3055938"/>
              <a:ext cx="350838" cy="163513"/>
            </a:xfrm>
            <a:custGeom>
              <a:avLst/>
              <a:gdLst>
                <a:gd name="T0" fmla="*/ 105 w 105"/>
                <a:gd name="T1" fmla="*/ 0 h 50"/>
                <a:gd name="T2" fmla="*/ 105 w 105"/>
                <a:gd name="T3" fmla="*/ 2 h 50"/>
                <a:gd name="T4" fmla="*/ 76 w 105"/>
                <a:gd name="T5" fmla="*/ 20 h 50"/>
                <a:gd name="T6" fmla="*/ 0 w 105"/>
                <a:gd name="T7" fmla="*/ 50 h 50"/>
                <a:gd name="T8" fmla="*/ 0 w 105"/>
                <a:gd name="T9" fmla="*/ 48 h 50"/>
                <a:gd name="T10" fmla="*/ 51 w 105"/>
                <a:gd name="T11" fmla="*/ 33 h 50"/>
                <a:gd name="T12" fmla="*/ 105 w 10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5" h="50">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5" name="Freeform 66"/>
            <p:cNvSpPr>
              <a:spLocks/>
            </p:cNvSpPr>
            <p:nvPr userDrawn="1"/>
          </p:nvSpPr>
          <p:spPr bwMode="auto">
            <a:xfrm>
              <a:off x="320675" y="3003550"/>
              <a:ext cx="350838" cy="152400"/>
            </a:xfrm>
            <a:custGeom>
              <a:avLst/>
              <a:gdLst>
                <a:gd name="T0" fmla="*/ 105 w 105"/>
                <a:gd name="T1" fmla="*/ 0 h 47"/>
                <a:gd name="T2" fmla="*/ 105 w 105"/>
                <a:gd name="T3" fmla="*/ 3 h 47"/>
                <a:gd name="T4" fmla="*/ 79 w 105"/>
                <a:gd name="T5" fmla="*/ 19 h 47"/>
                <a:gd name="T6" fmla="*/ 0 w 105"/>
                <a:gd name="T7" fmla="*/ 47 h 47"/>
                <a:gd name="T8" fmla="*/ 0 w 105"/>
                <a:gd name="T9" fmla="*/ 45 h 47"/>
                <a:gd name="T10" fmla="*/ 53 w 105"/>
                <a:gd name="T11" fmla="*/ 31 h 47"/>
                <a:gd name="T12" fmla="*/ 105 w 105"/>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05" h="47">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6" name="Freeform 67"/>
            <p:cNvSpPr>
              <a:spLocks/>
            </p:cNvSpPr>
            <p:nvPr userDrawn="1"/>
          </p:nvSpPr>
          <p:spPr bwMode="auto">
            <a:xfrm>
              <a:off x="320675" y="2957513"/>
              <a:ext cx="350838" cy="139700"/>
            </a:xfrm>
            <a:custGeom>
              <a:avLst/>
              <a:gdLst>
                <a:gd name="T0" fmla="*/ 105 w 105"/>
                <a:gd name="T1" fmla="*/ 0 h 43"/>
                <a:gd name="T2" fmla="*/ 105 w 105"/>
                <a:gd name="T3" fmla="*/ 2 h 43"/>
                <a:gd name="T4" fmla="*/ 82 w 105"/>
                <a:gd name="T5" fmla="*/ 16 h 43"/>
                <a:gd name="T6" fmla="*/ 0 w 105"/>
                <a:gd name="T7" fmla="*/ 43 h 43"/>
                <a:gd name="T8" fmla="*/ 0 w 105"/>
                <a:gd name="T9" fmla="*/ 40 h 43"/>
                <a:gd name="T10" fmla="*/ 56 w 105"/>
                <a:gd name="T11" fmla="*/ 27 h 43"/>
                <a:gd name="T12" fmla="*/ 105 w 10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05" h="43">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7" name="Freeform 68"/>
            <p:cNvSpPr>
              <a:spLocks/>
            </p:cNvSpPr>
            <p:nvPr userDrawn="1"/>
          </p:nvSpPr>
          <p:spPr bwMode="auto">
            <a:xfrm>
              <a:off x="320675" y="2911475"/>
              <a:ext cx="350838" cy="127000"/>
            </a:xfrm>
            <a:custGeom>
              <a:avLst/>
              <a:gdLst>
                <a:gd name="T0" fmla="*/ 105 w 105"/>
                <a:gd name="T1" fmla="*/ 0 h 39"/>
                <a:gd name="T2" fmla="*/ 105 w 105"/>
                <a:gd name="T3" fmla="*/ 2 h 39"/>
                <a:gd name="T4" fmla="*/ 85 w 105"/>
                <a:gd name="T5" fmla="*/ 13 h 39"/>
                <a:gd name="T6" fmla="*/ 0 w 105"/>
                <a:gd name="T7" fmla="*/ 39 h 39"/>
                <a:gd name="T8" fmla="*/ 0 w 105"/>
                <a:gd name="T9" fmla="*/ 36 h 39"/>
                <a:gd name="T10" fmla="*/ 60 w 105"/>
                <a:gd name="T11" fmla="*/ 24 h 39"/>
                <a:gd name="T12" fmla="*/ 105 w 10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5" h="39">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8" name="Freeform 69"/>
            <p:cNvSpPr>
              <a:spLocks/>
            </p:cNvSpPr>
            <p:nvPr userDrawn="1"/>
          </p:nvSpPr>
          <p:spPr bwMode="auto">
            <a:xfrm>
              <a:off x="320675" y="2865438"/>
              <a:ext cx="350838" cy="114300"/>
            </a:xfrm>
            <a:custGeom>
              <a:avLst/>
              <a:gdLst>
                <a:gd name="T0" fmla="*/ 105 w 105"/>
                <a:gd name="T1" fmla="*/ 0 h 35"/>
                <a:gd name="T2" fmla="*/ 105 w 105"/>
                <a:gd name="T3" fmla="*/ 2 h 35"/>
                <a:gd name="T4" fmla="*/ 88 w 105"/>
                <a:gd name="T5" fmla="*/ 11 h 35"/>
                <a:gd name="T6" fmla="*/ 0 w 105"/>
                <a:gd name="T7" fmla="*/ 34 h 35"/>
                <a:gd name="T8" fmla="*/ 0 w 105"/>
                <a:gd name="T9" fmla="*/ 32 h 35"/>
                <a:gd name="T10" fmla="*/ 63 w 105"/>
                <a:gd name="T11" fmla="*/ 21 h 35"/>
                <a:gd name="T12" fmla="*/ 105 w 10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05" h="3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9" name="Freeform 70"/>
            <p:cNvSpPr>
              <a:spLocks/>
            </p:cNvSpPr>
            <p:nvPr userDrawn="1"/>
          </p:nvSpPr>
          <p:spPr bwMode="auto">
            <a:xfrm>
              <a:off x="320675" y="2819400"/>
              <a:ext cx="350838" cy="107950"/>
            </a:xfrm>
            <a:custGeom>
              <a:avLst/>
              <a:gdLst>
                <a:gd name="T0" fmla="*/ 105 w 105"/>
                <a:gd name="T1" fmla="*/ 0 h 33"/>
                <a:gd name="T2" fmla="*/ 105 w 105"/>
                <a:gd name="T3" fmla="*/ 2 h 33"/>
                <a:gd name="T4" fmla="*/ 91 w 105"/>
                <a:gd name="T5" fmla="*/ 10 h 33"/>
                <a:gd name="T6" fmla="*/ 0 w 105"/>
                <a:gd name="T7" fmla="*/ 30 h 33"/>
                <a:gd name="T8" fmla="*/ 0 w 105"/>
                <a:gd name="T9" fmla="*/ 28 h 33"/>
                <a:gd name="T10" fmla="*/ 3 w 105"/>
                <a:gd name="T11" fmla="*/ 28 h 33"/>
                <a:gd name="T12" fmla="*/ 67 w 105"/>
                <a:gd name="T13" fmla="*/ 19 h 33"/>
                <a:gd name="T14" fmla="*/ 105 w 10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0" name="Freeform 71"/>
            <p:cNvSpPr>
              <a:spLocks/>
            </p:cNvSpPr>
            <p:nvPr userDrawn="1"/>
          </p:nvSpPr>
          <p:spPr bwMode="auto">
            <a:xfrm>
              <a:off x="320675" y="2816225"/>
              <a:ext cx="284163" cy="55563"/>
            </a:xfrm>
            <a:custGeom>
              <a:avLst/>
              <a:gdLst>
                <a:gd name="T0" fmla="*/ 85 w 85"/>
                <a:gd name="T1" fmla="*/ 0 h 17"/>
                <a:gd name="T2" fmla="*/ 0 w 85"/>
                <a:gd name="T3" fmla="*/ 14 h 17"/>
                <a:gd name="T4" fmla="*/ 0 w 85"/>
                <a:gd name="T5" fmla="*/ 11 h 17"/>
                <a:gd name="T6" fmla="*/ 8 w 85"/>
                <a:gd name="T7" fmla="*/ 12 h 17"/>
                <a:gd name="T8" fmla="*/ 71 w 85"/>
                <a:gd name="T9" fmla="*/ 4 h 17"/>
                <a:gd name="T10" fmla="*/ 80 w 85"/>
                <a:gd name="T11" fmla="*/ 0 h 17"/>
                <a:gd name="T12" fmla="*/ 85 w 8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85" h="17">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grpSp>
        <p:nvGrpSpPr>
          <p:cNvPr id="4" name="Group 4"/>
          <p:cNvGrpSpPr>
            <a:grpSpLocks noChangeAspect="1"/>
          </p:cNvGrpSpPr>
          <p:nvPr userDrawn="1"/>
        </p:nvGrpSpPr>
        <p:grpSpPr bwMode="auto">
          <a:xfrm>
            <a:off x="5492750" y="5903913"/>
            <a:ext cx="1236663" cy="815975"/>
            <a:chOff x="3460" y="3719"/>
            <a:chExt cx="779" cy="514"/>
          </a:xfrm>
        </p:grpSpPr>
        <p:sp>
          <p:nvSpPr>
            <p:cNvPr id="5" name="AutoShape 3"/>
            <p:cNvSpPr>
              <a:spLocks noChangeAspect="1" noChangeArrowheads="1" noTextEdit="1"/>
            </p:cNvSpPr>
            <p:nvPr userDrawn="1"/>
          </p:nvSpPr>
          <p:spPr bwMode="auto">
            <a:xfrm>
              <a:off x="3460" y="3719"/>
              <a:ext cx="779" cy="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5" name="Freeform 5"/>
            <p:cNvSpPr>
              <a:spLocks noEditPoints="1"/>
            </p:cNvSpPr>
            <p:nvPr userDrawn="1"/>
          </p:nvSpPr>
          <p:spPr bwMode="auto">
            <a:xfrm>
              <a:off x="3458" y="4111"/>
              <a:ext cx="38" cy="4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6" name="Freeform 6"/>
            <p:cNvSpPr>
              <a:spLocks noEditPoints="1"/>
            </p:cNvSpPr>
            <p:nvPr userDrawn="1"/>
          </p:nvSpPr>
          <p:spPr bwMode="auto">
            <a:xfrm>
              <a:off x="3509" y="4111"/>
              <a:ext cx="38" cy="4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7" name="Freeform 7"/>
            <p:cNvSpPr>
              <a:spLocks/>
            </p:cNvSpPr>
            <p:nvPr userDrawn="1"/>
          </p:nvSpPr>
          <p:spPr bwMode="auto">
            <a:xfrm>
              <a:off x="3562" y="4111"/>
              <a:ext cx="28" cy="4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8" name="Freeform 8"/>
            <p:cNvSpPr>
              <a:spLocks noEditPoints="1"/>
            </p:cNvSpPr>
            <p:nvPr userDrawn="1"/>
          </p:nvSpPr>
          <p:spPr bwMode="auto">
            <a:xfrm>
              <a:off x="3607" y="4111"/>
              <a:ext cx="29" cy="4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9" name="Freeform 9"/>
            <p:cNvSpPr>
              <a:spLocks noEditPoints="1"/>
            </p:cNvSpPr>
            <p:nvPr userDrawn="1"/>
          </p:nvSpPr>
          <p:spPr bwMode="auto">
            <a:xfrm>
              <a:off x="3653" y="4111"/>
              <a:ext cx="32" cy="41"/>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0" name="Freeform 10"/>
            <p:cNvSpPr>
              <a:spLocks noEditPoints="1"/>
            </p:cNvSpPr>
            <p:nvPr userDrawn="1"/>
          </p:nvSpPr>
          <p:spPr bwMode="auto">
            <a:xfrm>
              <a:off x="3703" y="4111"/>
              <a:ext cx="30" cy="4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1" name="Freeform 11"/>
            <p:cNvSpPr>
              <a:spLocks/>
            </p:cNvSpPr>
            <p:nvPr userDrawn="1"/>
          </p:nvSpPr>
          <p:spPr bwMode="auto">
            <a:xfrm>
              <a:off x="3749" y="4111"/>
              <a:ext cx="32" cy="41"/>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5" name="Freeform 12"/>
            <p:cNvSpPr>
              <a:spLocks/>
            </p:cNvSpPr>
            <p:nvPr userDrawn="1"/>
          </p:nvSpPr>
          <p:spPr bwMode="auto">
            <a:xfrm>
              <a:off x="3824" y="4111"/>
              <a:ext cx="31" cy="41"/>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6" name="Freeform 13"/>
            <p:cNvSpPr>
              <a:spLocks/>
            </p:cNvSpPr>
            <p:nvPr userDrawn="1"/>
          </p:nvSpPr>
          <p:spPr bwMode="auto">
            <a:xfrm>
              <a:off x="3872" y="4111"/>
              <a:ext cx="32" cy="4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7" name="Freeform 14"/>
            <p:cNvSpPr>
              <a:spLocks/>
            </p:cNvSpPr>
            <p:nvPr userDrawn="1"/>
          </p:nvSpPr>
          <p:spPr bwMode="auto">
            <a:xfrm>
              <a:off x="3921" y="4111"/>
              <a:ext cx="10"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8" name="Freeform 15"/>
            <p:cNvSpPr>
              <a:spLocks/>
            </p:cNvSpPr>
            <p:nvPr userDrawn="1"/>
          </p:nvSpPr>
          <p:spPr bwMode="auto">
            <a:xfrm>
              <a:off x="3947" y="4111"/>
              <a:ext cx="36" cy="4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9" name="Freeform 16"/>
            <p:cNvSpPr>
              <a:spLocks/>
            </p:cNvSpPr>
            <p:nvPr userDrawn="1"/>
          </p:nvSpPr>
          <p:spPr bwMode="auto">
            <a:xfrm>
              <a:off x="3998" y="4111"/>
              <a:ext cx="27" cy="4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0" name="Freeform 17"/>
            <p:cNvSpPr>
              <a:spLocks noEditPoints="1"/>
            </p:cNvSpPr>
            <p:nvPr userDrawn="1"/>
          </p:nvSpPr>
          <p:spPr bwMode="auto">
            <a:xfrm>
              <a:off x="4042" y="4111"/>
              <a:ext cx="33" cy="4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1" name="Freeform 18"/>
            <p:cNvSpPr>
              <a:spLocks/>
            </p:cNvSpPr>
            <p:nvPr userDrawn="1"/>
          </p:nvSpPr>
          <p:spPr bwMode="auto">
            <a:xfrm>
              <a:off x="4089" y="4111"/>
              <a:ext cx="32" cy="41"/>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2" name="Freeform 19"/>
            <p:cNvSpPr>
              <a:spLocks/>
            </p:cNvSpPr>
            <p:nvPr userDrawn="1"/>
          </p:nvSpPr>
          <p:spPr bwMode="auto">
            <a:xfrm>
              <a:off x="4136" y="4111"/>
              <a:ext cx="11"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3" name="Freeform 20"/>
            <p:cNvSpPr>
              <a:spLocks/>
            </p:cNvSpPr>
            <p:nvPr userDrawn="1"/>
          </p:nvSpPr>
          <p:spPr bwMode="auto">
            <a:xfrm>
              <a:off x="4164" y="4111"/>
              <a:ext cx="31" cy="4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4" name="Freeform 21"/>
            <p:cNvSpPr>
              <a:spLocks/>
            </p:cNvSpPr>
            <p:nvPr userDrawn="1"/>
          </p:nvSpPr>
          <p:spPr bwMode="auto">
            <a:xfrm>
              <a:off x="4206" y="4111"/>
              <a:ext cx="35" cy="4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5" name="Freeform 22"/>
            <p:cNvSpPr>
              <a:spLocks noEditPoints="1"/>
            </p:cNvSpPr>
            <p:nvPr userDrawn="1"/>
          </p:nvSpPr>
          <p:spPr bwMode="auto">
            <a:xfrm>
              <a:off x="3692" y="4194"/>
              <a:ext cx="26" cy="39"/>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6" name="Freeform 23"/>
            <p:cNvSpPr>
              <a:spLocks/>
            </p:cNvSpPr>
            <p:nvPr userDrawn="1"/>
          </p:nvSpPr>
          <p:spPr bwMode="auto">
            <a:xfrm>
              <a:off x="3740" y="4194"/>
              <a:ext cx="24" cy="39"/>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7" name="Freeform 24"/>
            <p:cNvSpPr>
              <a:spLocks/>
            </p:cNvSpPr>
            <p:nvPr userDrawn="1"/>
          </p:nvSpPr>
          <p:spPr bwMode="auto">
            <a:xfrm>
              <a:off x="3783" y="4194"/>
              <a:ext cx="27" cy="39"/>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8" name="Freeform 25"/>
            <p:cNvSpPr>
              <a:spLocks/>
            </p:cNvSpPr>
            <p:nvPr userDrawn="1"/>
          </p:nvSpPr>
          <p:spPr bwMode="auto">
            <a:xfrm>
              <a:off x="3832" y="4194"/>
              <a:ext cx="35" cy="39"/>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9" name="Freeform 26"/>
            <p:cNvSpPr>
              <a:spLocks noEditPoints="1"/>
            </p:cNvSpPr>
            <p:nvPr userDrawn="1"/>
          </p:nvSpPr>
          <p:spPr bwMode="auto">
            <a:xfrm>
              <a:off x="3885" y="4194"/>
              <a:ext cx="31" cy="39"/>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0" name="Freeform 27"/>
            <p:cNvSpPr>
              <a:spLocks noEditPoints="1"/>
            </p:cNvSpPr>
            <p:nvPr userDrawn="1"/>
          </p:nvSpPr>
          <p:spPr bwMode="auto">
            <a:xfrm>
              <a:off x="3935" y="4194"/>
              <a:ext cx="27" cy="39"/>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1" name="Freeform 28"/>
            <p:cNvSpPr>
              <a:spLocks/>
            </p:cNvSpPr>
            <p:nvPr userDrawn="1"/>
          </p:nvSpPr>
          <p:spPr bwMode="auto">
            <a:xfrm>
              <a:off x="3983" y="4194"/>
              <a:ext cx="27" cy="39"/>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2" name="Freeform 29"/>
            <p:cNvSpPr>
              <a:spLocks noEditPoints="1"/>
            </p:cNvSpPr>
            <p:nvPr userDrawn="1"/>
          </p:nvSpPr>
          <p:spPr bwMode="auto">
            <a:xfrm>
              <a:off x="3458" y="4111"/>
              <a:ext cx="38" cy="4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3" name="Freeform 30"/>
            <p:cNvSpPr>
              <a:spLocks noEditPoints="1"/>
            </p:cNvSpPr>
            <p:nvPr userDrawn="1"/>
          </p:nvSpPr>
          <p:spPr bwMode="auto">
            <a:xfrm>
              <a:off x="3509" y="4111"/>
              <a:ext cx="38" cy="4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4" name="Freeform 31"/>
            <p:cNvSpPr>
              <a:spLocks/>
            </p:cNvSpPr>
            <p:nvPr userDrawn="1"/>
          </p:nvSpPr>
          <p:spPr bwMode="auto">
            <a:xfrm>
              <a:off x="3562" y="4111"/>
              <a:ext cx="28" cy="4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5" name="Freeform 32"/>
            <p:cNvSpPr>
              <a:spLocks noEditPoints="1"/>
            </p:cNvSpPr>
            <p:nvPr userDrawn="1"/>
          </p:nvSpPr>
          <p:spPr bwMode="auto">
            <a:xfrm>
              <a:off x="3607" y="4111"/>
              <a:ext cx="29" cy="4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6" name="Freeform 33"/>
            <p:cNvSpPr>
              <a:spLocks noEditPoints="1"/>
            </p:cNvSpPr>
            <p:nvPr userDrawn="1"/>
          </p:nvSpPr>
          <p:spPr bwMode="auto">
            <a:xfrm>
              <a:off x="3653" y="4111"/>
              <a:ext cx="32" cy="41"/>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7" name="Freeform 34"/>
            <p:cNvSpPr>
              <a:spLocks noEditPoints="1"/>
            </p:cNvSpPr>
            <p:nvPr userDrawn="1"/>
          </p:nvSpPr>
          <p:spPr bwMode="auto">
            <a:xfrm>
              <a:off x="3703" y="4111"/>
              <a:ext cx="30" cy="4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8" name="Freeform 35"/>
            <p:cNvSpPr>
              <a:spLocks/>
            </p:cNvSpPr>
            <p:nvPr userDrawn="1"/>
          </p:nvSpPr>
          <p:spPr bwMode="auto">
            <a:xfrm>
              <a:off x="3749" y="4111"/>
              <a:ext cx="32" cy="41"/>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4" name="Freeform 36"/>
            <p:cNvSpPr>
              <a:spLocks/>
            </p:cNvSpPr>
            <p:nvPr userDrawn="1"/>
          </p:nvSpPr>
          <p:spPr bwMode="auto">
            <a:xfrm>
              <a:off x="3824" y="4111"/>
              <a:ext cx="31" cy="41"/>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5" name="Freeform 37"/>
            <p:cNvSpPr>
              <a:spLocks/>
            </p:cNvSpPr>
            <p:nvPr userDrawn="1"/>
          </p:nvSpPr>
          <p:spPr bwMode="auto">
            <a:xfrm>
              <a:off x="3872" y="4111"/>
              <a:ext cx="32" cy="4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6" name="Freeform 38"/>
            <p:cNvSpPr>
              <a:spLocks/>
            </p:cNvSpPr>
            <p:nvPr userDrawn="1"/>
          </p:nvSpPr>
          <p:spPr bwMode="auto">
            <a:xfrm>
              <a:off x="3921" y="4111"/>
              <a:ext cx="10"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7" name="Freeform 39"/>
            <p:cNvSpPr>
              <a:spLocks/>
            </p:cNvSpPr>
            <p:nvPr userDrawn="1"/>
          </p:nvSpPr>
          <p:spPr bwMode="auto">
            <a:xfrm>
              <a:off x="3947" y="4111"/>
              <a:ext cx="36" cy="4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8" name="Freeform 40"/>
            <p:cNvSpPr>
              <a:spLocks/>
            </p:cNvSpPr>
            <p:nvPr userDrawn="1"/>
          </p:nvSpPr>
          <p:spPr bwMode="auto">
            <a:xfrm>
              <a:off x="3998" y="4111"/>
              <a:ext cx="27" cy="4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9" name="Freeform 41"/>
            <p:cNvSpPr>
              <a:spLocks noEditPoints="1"/>
            </p:cNvSpPr>
            <p:nvPr userDrawn="1"/>
          </p:nvSpPr>
          <p:spPr bwMode="auto">
            <a:xfrm>
              <a:off x="4042" y="4111"/>
              <a:ext cx="33" cy="4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4" name="Freeform 42"/>
            <p:cNvSpPr>
              <a:spLocks/>
            </p:cNvSpPr>
            <p:nvPr userDrawn="1"/>
          </p:nvSpPr>
          <p:spPr bwMode="auto">
            <a:xfrm>
              <a:off x="4089" y="4111"/>
              <a:ext cx="32" cy="41"/>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5" name="Freeform 43"/>
            <p:cNvSpPr>
              <a:spLocks/>
            </p:cNvSpPr>
            <p:nvPr userDrawn="1"/>
          </p:nvSpPr>
          <p:spPr bwMode="auto">
            <a:xfrm>
              <a:off x="4136" y="4111"/>
              <a:ext cx="11"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6" name="Freeform 44"/>
            <p:cNvSpPr>
              <a:spLocks/>
            </p:cNvSpPr>
            <p:nvPr userDrawn="1"/>
          </p:nvSpPr>
          <p:spPr bwMode="auto">
            <a:xfrm>
              <a:off x="4164" y="4111"/>
              <a:ext cx="31" cy="4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7" name="Freeform 45"/>
            <p:cNvSpPr>
              <a:spLocks/>
            </p:cNvSpPr>
            <p:nvPr userDrawn="1"/>
          </p:nvSpPr>
          <p:spPr bwMode="auto">
            <a:xfrm>
              <a:off x="4206" y="4111"/>
              <a:ext cx="35" cy="4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8" name="Freeform 46"/>
            <p:cNvSpPr>
              <a:spLocks noEditPoints="1"/>
            </p:cNvSpPr>
            <p:nvPr userDrawn="1"/>
          </p:nvSpPr>
          <p:spPr bwMode="auto">
            <a:xfrm>
              <a:off x="3692" y="4194"/>
              <a:ext cx="26" cy="39"/>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9" name="Freeform 47"/>
            <p:cNvSpPr>
              <a:spLocks/>
            </p:cNvSpPr>
            <p:nvPr userDrawn="1"/>
          </p:nvSpPr>
          <p:spPr bwMode="auto">
            <a:xfrm>
              <a:off x="3740" y="4194"/>
              <a:ext cx="24" cy="39"/>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0" name="Freeform 48"/>
            <p:cNvSpPr>
              <a:spLocks/>
            </p:cNvSpPr>
            <p:nvPr userDrawn="1"/>
          </p:nvSpPr>
          <p:spPr bwMode="auto">
            <a:xfrm>
              <a:off x="3783" y="4194"/>
              <a:ext cx="27" cy="39"/>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1" name="Freeform 49"/>
            <p:cNvSpPr>
              <a:spLocks/>
            </p:cNvSpPr>
            <p:nvPr userDrawn="1"/>
          </p:nvSpPr>
          <p:spPr bwMode="auto">
            <a:xfrm>
              <a:off x="3832" y="4194"/>
              <a:ext cx="35" cy="39"/>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2" name="Freeform 50"/>
            <p:cNvSpPr>
              <a:spLocks noEditPoints="1"/>
            </p:cNvSpPr>
            <p:nvPr userDrawn="1"/>
          </p:nvSpPr>
          <p:spPr bwMode="auto">
            <a:xfrm>
              <a:off x="3885" y="4194"/>
              <a:ext cx="31" cy="39"/>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3" name="Freeform 51"/>
            <p:cNvSpPr>
              <a:spLocks noEditPoints="1"/>
            </p:cNvSpPr>
            <p:nvPr userDrawn="1"/>
          </p:nvSpPr>
          <p:spPr bwMode="auto">
            <a:xfrm>
              <a:off x="3935" y="4194"/>
              <a:ext cx="27" cy="39"/>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4" name="Freeform 52"/>
            <p:cNvSpPr>
              <a:spLocks/>
            </p:cNvSpPr>
            <p:nvPr userDrawn="1"/>
          </p:nvSpPr>
          <p:spPr bwMode="auto">
            <a:xfrm>
              <a:off x="3983" y="4194"/>
              <a:ext cx="27" cy="39"/>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5" name="Freeform 53"/>
            <p:cNvSpPr>
              <a:spLocks/>
            </p:cNvSpPr>
            <p:nvPr userDrawn="1"/>
          </p:nvSpPr>
          <p:spPr bwMode="auto">
            <a:xfrm>
              <a:off x="3832" y="3731"/>
              <a:ext cx="132" cy="259"/>
            </a:xfrm>
            <a:custGeom>
              <a:avLst/>
              <a:gdLst>
                <a:gd name="T0" fmla="*/ 77 w 77"/>
                <a:gd name="T1" fmla="*/ 123 h 151"/>
                <a:gd name="T2" fmla="*/ 61 w 77"/>
                <a:gd name="T3" fmla="*/ 115 h 151"/>
                <a:gd name="T4" fmla="*/ 46 w 77"/>
                <a:gd name="T5" fmla="*/ 52 h 151"/>
                <a:gd name="T6" fmla="*/ 54 w 77"/>
                <a:gd name="T7" fmla="*/ 0 h 151"/>
                <a:gd name="T8" fmla="*/ 53 w 77"/>
                <a:gd name="T9" fmla="*/ 0 h 151"/>
                <a:gd name="T10" fmla="*/ 30 w 77"/>
                <a:gd name="T11" fmla="*/ 57 h 151"/>
                <a:gd name="T12" fmla="*/ 45 w 77"/>
                <a:gd name="T13" fmla="*/ 151 h 151"/>
                <a:gd name="T14" fmla="*/ 77 w 77"/>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151">
                  <a:moveTo>
                    <a:pt x="77" y="123"/>
                  </a:moveTo>
                  <a:cubicBezTo>
                    <a:pt x="73" y="121"/>
                    <a:pt x="68" y="119"/>
                    <a:pt x="61" y="115"/>
                  </a:cubicBezTo>
                  <a:cubicBezTo>
                    <a:pt x="40" y="103"/>
                    <a:pt x="34" y="84"/>
                    <a:pt x="46" y="52"/>
                  </a:cubicBezTo>
                  <a:cubicBezTo>
                    <a:pt x="52" y="33"/>
                    <a:pt x="56" y="17"/>
                    <a:pt x="54" y="0"/>
                  </a:cubicBezTo>
                  <a:cubicBezTo>
                    <a:pt x="54" y="0"/>
                    <a:pt x="53" y="0"/>
                    <a:pt x="53" y="0"/>
                  </a:cubicBezTo>
                  <a:cubicBezTo>
                    <a:pt x="52" y="21"/>
                    <a:pt x="44" y="34"/>
                    <a:pt x="30" y="57"/>
                  </a:cubicBezTo>
                  <a:cubicBezTo>
                    <a:pt x="0" y="105"/>
                    <a:pt x="31" y="140"/>
                    <a:pt x="45" y="151"/>
                  </a:cubicBezTo>
                  <a:cubicBezTo>
                    <a:pt x="58" y="144"/>
                    <a:pt x="69" y="135"/>
                    <a:pt x="77" y="123"/>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6" name="Freeform 54"/>
            <p:cNvSpPr>
              <a:spLocks/>
            </p:cNvSpPr>
            <p:nvPr userDrawn="1"/>
          </p:nvSpPr>
          <p:spPr bwMode="auto">
            <a:xfrm>
              <a:off x="3755" y="3724"/>
              <a:ext cx="159" cy="281"/>
            </a:xfrm>
            <a:custGeom>
              <a:avLst/>
              <a:gdLst>
                <a:gd name="T0" fmla="*/ 61 w 93"/>
                <a:gd name="T1" fmla="*/ 59 h 164"/>
                <a:gd name="T2" fmla="*/ 93 w 93"/>
                <a:gd name="T3" fmla="*/ 1 h 164"/>
                <a:gd name="T4" fmla="*/ 93 w 93"/>
                <a:gd name="T5" fmla="*/ 0 h 164"/>
                <a:gd name="T6" fmla="*/ 39 w 93"/>
                <a:gd name="T7" fmla="*/ 58 h 164"/>
                <a:gd name="T8" fmla="*/ 12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2" y="19"/>
                    <a:pt x="93" y="1"/>
                  </a:cubicBezTo>
                  <a:cubicBezTo>
                    <a:pt x="93" y="0"/>
                    <a:pt x="93" y="0"/>
                    <a:pt x="93" y="0"/>
                  </a:cubicBezTo>
                  <a:cubicBezTo>
                    <a:pt x="87" y="23"/>
                    <a:pt x="74" y="34"/>
                    <a:pt x="39" y="58"/>
                  </a:cubicBezTo>
                  <a:cubicBezTo>
                    <a:pt x="0" y="83"/>
                    <a:pt x="2" y="127"/>
                    <a:pt x="12" y="154"/>
                  </a:cubicBezTo>
                  <a:cubicBezTo>
                    <a:pt x="24" y="160"/>
                    <a:pt x="37" y="164"/>
                    <a:pt x="51" y="164"/>
                  </a:cubicBezTo>
                  <a:cubicBezTo>
                    <a:pt x="54" y="164"/>
                    <a:pt x="57" y="164"/>
                    <a:pt x="60" y="163"/>
                  </a:cubicBezTo>
                  <a:cubicBezTo>
                    <a:pt x="33" y="122"/>
                    <a:pt x="35" y="90"/>
                    <a:pt x="61" y="5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7" name="Freeform 55"/>
            <p:cNvSpPr>
              <a:spLocks/>
            </p:cNvSpPr>
            <p:nvPr userDrawn="1"/>
          </p:nvSpPr>
          <p:spPr bwMode="auto">
            <a:xfrm>
              <a:off x="3694" y="3721"/>
              <a:ext cx="212" cy="228"/>
            </a:xfrm>
            <a:custGeom>
              <a:avLst/>
              <a:gdLst>
                <a:gd name="T0" fmla="*/ 83 w 124"/>
                <a:gd name="T1" fmla="*/ 41 h 133"/>
                <a:gd name="T2" fmla="*/ 124 w 124"/>
                <a:gd name="T3" fmla="*/ 0 h 133"/>
                <a:gd name="T4" fmla="*/ 124 w 124"/>
                <a:gd name="T5" fmla="*/ 0 h 133"/>
                <a:gd name="T6" fmla="*/ 52 w 124"/>
                <a:gd name="T7" fmla="*/ 32 h 133"/>
                <a:gd name="T8" fmla="*/ 2 w 124"/>
                <a:gd name="T9" fmla="*/ 64 h 133"/>
                <a:gd name="T10" fmla="*/ 0 w 124"/>
                <a:gd name="T11" fmla="*/ 79 h 133"/>
                <a:gd name="T12" fmla="*/ 20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9" y="30"/>
                    <a:pt x="121" y="13"/>
                    <a:pt x="124" y="0"/>
                  </a:cubicBezTo>
                  <a:cubicBezTo>
                    <a:pt x="124" y="0"/>
                    <a:pt x="124" y="0"/>
                    <a:pt x="124" y="0"/>
                  </a:cubicBezTo>
                  <a:cubicBezTo>
                    <a:pt x="112" y="23"/>
                    <a:pt x="90" y="27"/>
                    <a:pt x="52" y="32"/>
                  </a:cubicBezTo>
                  <a:cubicBezTo>
                    <a:pt x="30" y="35"/>
                    <a:pt x="12" y="48"/>
                    <a:pt x="2" y="64"/>
                  </a:cubicBezTo>
                  <a:cubicBezTo>
                    <a:pt x="1" y="69"/>
                    <a:pt x="0" y="74"/>
                    <a:pt x="0" y="79"/>
                  </a:cubicBezTo>
                  <a:cubicBezTo>
                    <a:pt x="0" y="99"/>
                    <a:pt x="8" y="118"/>
                    <a:pt x="20" y="133"/>
                  </a:cubicBezTo>
                  <a:cubicBezTo>
                    <a:pt x="19" y="68"/>
                    <a:pt x="52" y="54"/>
                    <a:pt x="83" y="4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spTree>
    <p:extLst>
      <p:ext uri="{BB962C8B-B14F-4D97-AF65-F5344CB8AC3E}">
        <p14:creationId xmlns:p14="http://schemas.microsoft.com/office/powerpoint/2010/main" val="251527080"/>
      </p:ext>
    </p:extLst>
  </p:cSld>
  <p:clrMap bg1="lt1" tx1="dk1" bg2="lt2" tx2="dk2" accent1="accent1" accent2="accent2" accent3="accent3" accent4="accent4" accent5="accent5" accent6="accent6" hlink="hlink" folHlink="folHlink"/>
  <p:sldLayoutIdLst>
    <p:sldLayoutId id="2147484070" r:id="rId1"/>
    <p:sldLayoutId id="2147484071" r:id="rId2"/>
    <p:sldLayoutId id="2147484072" r:id="rId3"/>
    <p:sldLayoutId id="2147484073" r:id="rId4"/>
    <p:sldLayoutId id="2147484074" r:id="rId5"/>
    <p:sldLayoutId id="2147484075" r:id="rId6"/>
    <p:sldLayoutId id="2147484076" r:id="rId7"/>
    <p:sldLayoutId id="2147484077" r:id="rId8"/>
    <p:sldLayoutId id="2147484078" r:id="rId9"/>
    <p:sldLayoutId id="2147484079" r:id="rId10"/>
  </p:sldLayoutIdLst>
  <p:hf hdr="0" ftr="0" dt="0"/>
  <p:txStyles>
    <p:titleStyle>
      <a:lvl1pPr algn="l" defTabSz="914318" rtl="0" eaLnBrk="1" latinLnBrk="0" hangingPunct="1">
        <a:lnSpc>
          <a:spcPct val="100000"/>
        </a:lnSpc>
        <a:spcBef>
          <a:spcPct val="0"/>
        </a:spcBef>
        <a:buNone/>
        <a:defRPr sz="3600" b="1" kern="1200" spc="300" baseline="0">
          <a:solidFill>
            <a:schemeClr val="tx1"/>
          </a:solidFill>
          <a:latin typeface="+mn-lt"/>
          <a:ea typeface="+mj-ea"/>
          <a:cs typeface="+mj-cs"/>
        </a:defRPr>
      </a:lvl1pPr>
    </p:titleStyle>
    <p:bodyStyle>
      <a:lvl1pPr marL="285750" indent="-285750" algn="l" defTabSz="914318" rtl="0" eaLnBrk="1" latinLnBrk="0" hangingPunct="1">
        <a:lnSpc>
          <a:spcPct val="120000"/>
        </a:lnSpc>
        <a:spcBef>
          <a:spcPts val="1000"/>
        </a:spcBef>
        <a:buFontTx/>
        <a:buBlip>
          <a:blip r:embed="rId12"/>
        </a:buBlip>
        <a:defRPr sz="1600" kern="1200" spc="0">
          <a:solidFill>
            <a:schemeClr val="tx1"/>
          </a:solidFill>
          <a:latin typeface="+mn-lt"/>
          <a:ea typeface="+mn-ea"/>
          <a:cs typeface="+mn-cs"/>
        </a:defRPr>
      </a:lvl1pPr>
      <a:lvl2pPr marL="623888" indent="-285750" algn="l" defTabSz="914318" rtl="0" eaLnBrk="1" latinLnBrk="0" hangingPunct="1">
        <a:lnSpc>
          <a:spcPct val="120000"/>
        </a:lnSpc>
        <a:spcBef>
          <a:spcPts val="499"/>
        </a:spcBef>
        <a:buFontTx/>
        <a:buBlip>
          <a:blip r:embed="rId12"/>
        </a:buBlip>
        <a:defRPr sz="1400" kern="1200">
          <a:solidFill>
            <a:schemeClr val="tx1"/>
          </a:solidFill>
          <a:latin typeface="+mn-lt"/>
          <a:ea typeface="+mn-ea"/>
          <a:cs typeface="+mn-cs"/>
        </a:defRPr>
      </a:lvl2pPr>
      <a:lvl3pPr marL="898525" indent="-171450" algn="l" defTabSz="914318" rtl="0" eaLnBrk="1" latinLnBrk="0" hangingPunct="1">
        <a:lnSpc>
          <a:spcPct val="120000"/>
        </a:lnSpc>
        <a:spcBef>
          <a:spcPts val="499"/>
        </a:spcBef>
        <a:buFontTx/>
        <a:buBlip>
          <a:blip r:embed="rId13"/>
        </a:buBlip>
        <a:defRPr sz="1200" kern="1200">
          <a:solidFill>
            <a:schemeClr val="tx1"/>
          </a:solidFill>
          <a:latin typeface="+mn-lt"/>
          <a:ea typeface="+mn-ea"/>
          <a:cs typeface="+mn-cs"/>
        </a:defRPr>
      </a:lvl3pPr>
      <a:lvl4pPr marL="1163638" indent="-171450" algn="l" defTabSz="914318" rtl="0" eaLnBrk="1" latinLnBrk="0" hangingPunct="1">
        <a:lnSpc>
          <a:spcPct val="120000"/>
        </a:lnSpc>
        <a:spcBef>
          <a:spcPts val="499"/>
        </a:spcBef>
        <a:buFontTx/>
        <a:buBlip>
          <a:blip r:embed="rId13"/>
        </a:buBlip>
        <a:tabLst>
          <a:tab pos="1163638" algn="l"/>
        </a:tabLst>
        <a:defRPr sz="1000" kern="1200">
          <a:solidFill>
            <a:schemeClr val="tx1">
              <a:alpha val="70000"/>
            </a:schemeClr>
          </a:solidFill>
          <a:latin typeface="+mn-lt"/>
          <a:ea typeface="+mn-ea"/>
          <a:cs typeface="+mn-cs"/>
        </a:defRPr>
      </a:lvl4pPr>
      <a:lvl5pPr marL="1163638" indent="-171450" algn="l" defTabSz="914318" rtl="0" eaLnBrk="1" latinLnBrk="0" hangingPunct="1">
        <a:lnSpc>
          <a:spcPct val="120000"/>
        </a:lnSpc>
        <a:spcBef>
          <a:spcPts val="499"/>
        </a:spcBef>
        <a:buFontTx/>
        <a:buBlip>
          <a:blip r:embed="rId13"/>
        </a:buBlip>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18" rtl="0" eaLnBrk="1" latinLnBrk="0" hangingPunct="1">
        <a:defRPr sz="1800" kern="1200">
          <a:solidFill>
            <a:schemeClr val="tx1"/>
          </a:solidFill>
          <a:latin typeface="+mn-lt"/>
          <a:ea typeface="+mn-ea"/>
          <a:cs typeface="+mn-cs"/>
        </a:defRPr>
      </a:lvl1pPr>
      <a:lvl2pPr marL="457159" algn="l" defTabSz="914318" rtl="0" eaLnBrk="1" latinLnBrk="0" hangingPunct="1">
        <a:defRPr sz="1800" kern="1200">
          <a:solidFill>
            <a:schemeClr val="tx1"/>
          </a:solidFill>
          <a:latin typeface="+mn-lt"/>
          <a:ea typeface="+mn-ea"/>
          <a:cs typeface="+mn-cs"/>
        </a:defRPr>
      </a:lvl2pPr>
      <a:lvl3pPr marL="914318" algn="l" defTabSz="914318" rtl="0" eaLnBrk="1" latinLnBrk="0" hangingPunct="1">
        <a:defRPr sz="1800" kern="1200">
          <a:solidFill>
            <a:schemeClr val="tx1"/>
          </a:solidFill>
          <a:latin typeface="+mn-lt"/>
          <a:ea typeface="+mn-ea"/>
          <a:cs typeface="+mn-cs"/>
        </a:defRPr>
      </a:lvl3pPr>
      <a:lvl4pPr marL="1371478" algn="l" defTabSz="914318" rtl="0" eaLnBrk="1" latinLnBrk="0" hangingPunct="1">
        <a:defRPr sz="1800" kern="1200">
          <a:solidFill>
            <a:schemeClr val="tx1"/>
          </a:solidFill>
          <a:latin typeface="+mn-lt"/>
          <a:ea typeface="+mn-ea"/>
          <a:cs typeface="+mn-cs"/>
        </a:defRPr>
      </a:lvl4pPr>
      <a:lvl5pPr marL="1828636" algn="l" defTabSz="914318" rtl="0" eaLnBrk="1" latinLnBrk="0" hangingPunct="1">
        <a:defRPr sz="1800" kern="1200">
          <a:solidFill>
            <a:schemeClr val="tx1"/>
          </a:solidFill>
          <a:latin typeface="+mn-lt"/>
          <a:ea typeface="+mn-ea"/>
          <a:cs typeface="+mn-cs"/>
        </a:defRPr>
      </a:lvl5pPr>
      <a:lvl6pPr marL="2285794" algn="l" defTabSz="914318" rtl="0" eaLnBrk="1" latinLnBrk="0" hangingPunct="1">
        <a:defRPr sz="1800" kern="1200">
          <a:solidFill>
            <a:schemeClr val="tx1"/>
          </a:solidFill>
          <a:latin typeface="+mn-lt"/>
          <a:ea typeface="+mn-ea"/>
          <a:cs typeface="+mn-cs"/>
        </a:defRPr>
      </a:lvl6pPr>
      <a:lvl7pPr marL="2742953" algn="l" defTabSz="914318" rtl="0" eaLnBrk="1" latinLnBrk="0" hangingPunct="1">
        <a:defRPr sz="1800" kern="1200">
          <a:solidFill>
            <a:schemeClr val="tx1"/>
          </a:solidFill>
          <a:latin typeface="+mn-lt"/>
          <a:ea typeface="+mn-ea"/>
          <a:cs typeface="+mn-cs"/>
        </a:defRPr>
      </a:lvl7pPr>
      <a:lvl8pPr marL="3200112" algn="l" defTabSz="914318" rtl="0" eaLnBrk="1" latinLnBrk="0" hangingPunct="1">
        <a:defRPr sz="1800" kern="1200">
          <a:solidFill>
            <a:schemeClr val="tx1"/>
          </a:solidFill>
          <a:latin typeface="+mn-lt"/>
          <a:ea typeface="+mn-ea"/>
          <a:cs typeface="+mn-cs"/>
        </a:defRPr>
      </a:lvl8pPr>
      <a:lvl9pPr marL="3657271" algn="l" defTabSz="914318"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0" pos="3840">
          <p15:clr>
            <a:srgbClr val="F26B43"/>
          </p15:clr>
        </p15:guide>
        <p15:guide id="1" orient="horz" pos="1162">
          <p15:clr>
            <a:srgbClr val="F26B43"/>
          </p15:clr>
        </p15:guide>
        <p15:guide id="28" pos="370">
          <p15:clr>
            <a:srgbClr val="F26B43"/>
          </p15:clr>
        </p15:guide>
        <p15:guide id="29" pos="7320">
          <p15:clr>
            <a:srgbClr val="F26B43"/>
          </p15:clr>
        </p15:guide>
        <p15:guide id="48" pos="1141">
          <p15:clr>
            <a:srgbClr val="F26B43"/>
          </p15:clr>
        </p15:guide>
        <p15:guide id="51" orient="horz" pos="414">
          <p15:clr>
            <a:srgbClr val="F26B43"/>
          </p15:clr>
        </p15:guide>
        <p15:guide id="52" pos="4339">
          <p15:clr>
            <a:srgbClr val="F26B43"/>
          </p15:clr>
        </p15:guide>
        <p15:guide id="53" pos="4679">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0.jpeg"/><Relationship Id="rId1" Type="http://schemas.openxmlformats.org/officeDocument/2006/relationships/slideLayout" Target="../slideLayouts/slideLayout2.xml"/><Relationship Id="rId4" Type="http://schemas.openxmlformats.org/officeDocument/2006/relationships/image" Target="../media/image2.emf"/></Relationships>
</file>

<file path=ppt/slides/_rels/slide1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Layout" Target="../slideLayouts/slideLayout4.xml"/><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Layout" Target="../slideLayouts/slideLayout4.xml"/><Relationship Id="rId4" Type="http://schemas.openxmlformats.org/officeDocument/2006/relationships/image" Target="../media/image20.gif"/></Relationships>
</file>

<file path=ppt/slides/_rels/slide1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6.png"/><Relationship Id="rId1" Type="http://schemas.openxmlformats.org/officeDocument/2006/relationships/slideLayout" Target="../slideLayouts/slideLayout4.xml"/><Relationship Id="rId4" Type="http://schemas.openxmlformats.org/officeDocument/2006/relationships/image" Target="../media/image2.emf"/></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4.xml"/><Relationship Id="rId5" Type="http://schemas.openxmlformats.org/officeDocument/2006/relationships/image" Target="../media/image2.emf"/><Relationship Id="rId4" Type="http://schemas.openxmlformats.org/officeDocument/2006/relationships/image" Target="../media/image1.emf"/></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9.png"/><Relationship Id="rId1" Type="http://schemas.openxmlformats.org/officeDocument/2006/relationships/slideLayout" Target="../slideLayouts/slideLayout4.xml"/><Relationship Id="rId5" Type="http://schemas.openxmlformats.org/officeDocument/2006/relationships/image" Target="../media/image2.emf"/><Relationship Id="rId4" Type="http://schemas.openxmlformats.org/officeDocument/2006/relationships/image" Target="../media/image1.emf"/></Relationships>
</file>

<file path=ppt/slides/_rels/slide2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0.png"/><Relationship Id="rId1" Type="http://schemas.openxmlformats.org/officeDocument/2006/relationships/slideLayout" Target="../slideLayouts/slideLayout4.xml"/><Relationship Id="rId4" Type="http://schemas.openxmlformats.org/officeDocument/2006/relationships/image" Target="../media/image2.emf"/></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4.xml"/><Relationship Id="rId4" Type="http://schemas.openxmlformats.org/officeDocument/2006/relationships/image" Target="../media/image30.png"/></Relationships>
</file>

<file path=ppt/slides/_rels/slide3.xml.rels><?xml version="1.0" encoding="UTF-8" standalone="yes"?>
<Relationships xmlns="http://schemas.openxmlformats.org/package/2006/relationships"><Relationship Id="rId2" Type="http://schemas.openxmlformats.org/officeDocument/2006/relationships/image" Target="../media/image12.gif"/><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image" Target="../media/image34.png"/><Relationship Id="rId1" Type="http://schemas.openxmlformats.org/officeDocument/2006/relationships/slideLayout" Target="../slideLayouts/slideLayout4.xml"/><Relationship Id="rId5" Type="http://schemas.openxmlformats.org/officeDocument/2006/relationships/image" Target="../media/image2.emf"/><Relationship Id="rId4" Type="http://schemas.openxmlformats.org/officeDocument/2006/relationships/image" Target="../media/image1.emf"/></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5.png"/><Relationship Id="rId1" Type="http://schemas.openxmlformats.org/officeDocument/2006/relationships/slideLayout" Target="../slideLayouts/slideLayout4.xml"/><Relationship Id="rId5" Type="http://schemas.openxmlformats.org/officeDocument/2006/relationships/image" Target="../media/image2.emf"/><Relationship Id="rId4" Type="http://schemas.openxmlformats.org/officeDocument/2006/relationships/image" Target="../media/image1.emf"/></Relationships>
</file>

<file path=ppt/slides/_rels/slide33.xml.rels><?xml version="1.0" encoding="UTF-8" standalone="yes"?>
<Relationships xmlns="http://schemas.openxmlformats.org/package/2006/relationships"><Relationship Id="rId2" Type="http://schemas.openxmlformats.org/officeDocument/2006/relationships/image" Target="../media/image36.gif"/><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36.gif"/><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4.xml"/><Relationship Id="rId5" Type="http://schemas.openxmlformats.org/officeDocument/2006/relationships/image" Target="../media/image2.emf"/><Relationship Id="rId4" Type="http://schemas.openxmlformats.org/officeDocument/2006/relationships/image" Target="../media/image1.emf"/></Relationships>
</file>

<file path=ppt/slides/_rels/slide3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13.gif"/><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4.xml"/><Relationship Id="rId4" Type="http://schemas.openxmlformats.org/officeDocument/2006/relationships/image" Target="../media/image39.png"/></Relationships>
</file>

<file path=ppt/slides/_rels/slide4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7.png"/><Relationship Id="rId1" Type="http://schemas.openxmlformats.org/officeDocument/2006/relationships/slideLayout" Target="../slideLayouts/slideLayout4.xml"/><Relationship Id="rId5" Type="http://schemas.openxmlformats.org/officeDocument/2006/relationships/image" Target="../media/image48.png"/><Relationship Id="rId4" Type="http://schemas.openxmlformats.org/officeDocument/2006/relationships/image" Target="../media/image2.emf"/></Relationships>
</file>

<file path=ppt/slides/_rels/slide4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Layout" Target="../slideLayouts/slideLayout4.xml"/><Relationship Id="rId4" Type="http://schemas.openxmlformats.org/officeDocument/2006/relationships/image" Target="../media/image49.png"/></Relationships>
</file>

<file path=ppt/slides/_rels/slide4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4.xml"/><Relationship Id="rId5" Type="http://schemas.openxmlformats.org/officeDocument/2006/relationships/image" Target="../media/image2.emf"/><Relationship Id="rId4" Type="http://schemas.openxmlformats.org/officeDocument/2006/relationships/image" Target="../media/image1.emf"/></Relationships>
</file>

<file path=ppt/slides/_rels/slide4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Layout" Target="../slideLayouts/slideLayout17.xml"/><Relationship Id="rId4" Type="http://schemas.openxmlformats.org/officeDocument/2006/relationships/image" Target="../media/image54.gi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xml"/><Relationship Id="rId5" Type="http://schemas.openxmlformats.org/officeDocument/2006/relationships/image" Target="../media/image2.emf"/><Relationship Id="rId4" Type="http://schemas.openxmlformats.org/officeDocument/2006/relationships/image" Target="../media/image1.emf"/></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ladsholder til billede 33"/>
          <p:cNvPicPr>
            <a:picLocks noGrp="1" noChangeAspect="1"/>
          </p:cNvPicPr>
          <p:nvPr>
            <p:ph type="pic" sz="quarter" idx="11"/>
          </p:nvPr>
        </p:nvPicPr>
        <p:blipFill rotWithShape="1">
          <a:blip r:embed="rId2" cstate="print">
            <a:extLst>
              <a:ext uri="{28A0092B-C50C-407E-A947-70E740481C1C}">
                <a14:useLocalDpi xmlns:a14="http://schemas.microsoft.com/office/drawing/2010/main"/>
              </a:ext>
            </a:extLst>
          </a:blip>
          <a:srcRect/>
          <a:stretch/>
        </p:blipFill>
        <p:spPr>
          <a:xfrm>
            <a:off x="0" y="0"/>
            <a:ext cx="12192000" cy="6858000"/>
          </a:xfrm>
        </p:spPr>
      </p:pic>
      <p:sp>
        <p:nvSpPr>
          <p:cNvPr id="4" name="Titel 3"/>
          <p:cNvSpPr>
            <a:spLocks noGrp="1"/>
          </p:cNvSpPr>
          <p:nvPr>
            <p:ph type="title"/>
          </p:nvPr>
        </p:nvSpPr>
        <p:spPr>
          <a:xfrm>
            <a:off x="2441575" y="2163764"/>
            <a:ext cx="7341129" cy="989340"/>
          </a:xfrm>
        </p:spPr>
        <p:txBody>
          <a:bodyPr/>
          <a:lstStyle/>
          <a:p>
            <a:r>
              <a:rPr lang="da-DK" dirty="0" err="1"/>
              <a:t>Heaps</a:t>
            </a:r>
            <a:r>
              <a:rPr lang="da-DK" dirty="0"/>
              <a:t> &amp; Sortering</a:t>
            </a:r>
            <a:br>
              <a:rPr lang="da-DK" dirty="0"/>
            </a:br>
            <a:br>
              <a:rPr lang="da-DK" sz="1200" dirty="0"/>
            </a:br>
            <a:r>
              <a:rPr lang="da-DK" sz="1400" dirty="0" err="1"/>
              <a:t>Algorithms</a:t>
            </a:r>
            <a:r>
              <a:rPr lang="da-DK" sz="1400" dirty="0"/>
              <a:t> and Data </a:t>
            </a:r>
            <a:r>
              <a:rPr lang="da-DK" sz="1400" dirty="0" err="1"/>
              <a:t>Structures</a:t>
            </a:r>
            <a:r>
              <a:rPr lang="da-DK" sz="1400" dirty="0"/>
              <a:t>, ALG, F23, Forelæsning 04</a:t>
            </a:r>
          </a:p>
        </p:txBody>
      </p:sp>
      <p:sp>
        <p:nvSpPr>
          <p:cNvPr id="7" name="Pladsholder til tekst 6"/>
          <p:cNvSpPr>
            <a:spLocks noGrp="1"/>
          </p:cNvSpPr>
          <p:nvPr>
            <p:ph type="body" sz="quarter" idx="12"/>
          </p:nvPr>
        </p:nvSpPr>
        <p:spPr/>
        <p:txBody>
          <a:bodyPr/>
          <a:lstStyle/>
          <a:p>
            <a:r>
              <a:rPr lang="da-DK" dirty="0"/>
              <a:t>Johannes Bjerva</a:t>
            </a:r>
          </a:p>
        </p:txBody>
      </p:sp>
      <p:grpSp>
        <p:nvGrpSpPr>
          <p:cNvPr id="35" name="Gruppe 34"/>
          <p:cNvGrpSpPr/>
          <p:nvPr/>
        </p:nvGrpSpPr>
        <p:grpSpPr>
          <a:xfrm>
            <a:off x="5489575" y="5903913"/>
            <a:ext cx="1243013" cy="815976"/>
            <a:chOff x="5489575" y="5903913"/>
            <a:chExt cx="1243013" cy="815976"/>
          </a:xfrm>
        </p:grpSpPr>
        <p:sp>
          <p:nvSpPr>
            <p:cNvPr id="36" name="AutoShape 165"/>
            <p:cNvSpPr>
              <a:spLocks noChangeAspect="1" noChangeArrowheads="1" noTextEdit="1"/>
            </p:cNvSpPr>
            <p:nvPr/>
          </p:nvSpPr>
          <p:spPr bwMode="auto">
            <a:xfrm>
              <a:off x="5492750" y="5903913"/>
              <a:ext cx="1236663" cy="815975"/>
            </a:xfrm>
            <a:prstGeom prst="rect">
              <a:avLst/>
            </a:prstGeom>
            <a:noFill/>
            <a:ln>
              <a:noFill/>
            </a:ln>
          </p:spPr>
          <p:txBody>
            <a:bodyPr vert="horz" wrap="square" lIns="91440" tIns="45720" rIns="91440" bIns="45720" numCol="1" anchor="t" anchorCtr="0" compatLnSpc="1">
              <a:prstTxWarp prst="textNoShape">
                <a:avLst/>
              </a:prstTxWarp>
            </a:bodyPr>
            <a:lstStyle/>
            <a:p>
              <a:endParaRPr lang="da-DK"/>
            </a:p>
          </p:txBody>
        </p:sp>
        <p:sp>
          <p:nvSpPr>
            <p:cNvPr id="37" name="Freeform 167"/>
            <p:cNvSpPr>
              <a:spLocks noEditPoints="1"/>
            </p:cNvSpPr>
            <p:nvPr/>
          </p:nvSpPr>
          <p:spPr bwMode="auto">
            <a:xfrm>
              <a:off x="5489575" y="6526213"/>
              <a:ext cx="60325" cy="6350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38" name="Freeform 168"/>
            <p:cNvSpPr>
              <a:spLocks noEditPoints="1"/>
            </p:cNvSpPr>
            <p:nvPr/>
          </p:nvSpPr>
          <p:spPr bwMode="auto">
            <a:xfrm>
              <a:off x="5570538" y="6526213"/>
              <a:ext cx="60325" cy="635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39" name="Freeform 169"/>
            <p:cNvSpPr>
              <a:spLocks/>
            </p:cNvSpPr>
            <p:nvPr/>
          </p:nvSpPr>
          <p:spPr bwMode="auto">
            <a:xfrm>
              <a:off x="5654675" y="6526213"/>
              <a:ext cx="44450" cy="6350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40" name="Freeform 170"/>
            <p:cNvSpPr>
              <a:spLocks noEditPoints="1"/>
            </p:cNvSpPr>
            <p:nvPr/>
          </p:nvSpPr>
          <p:spPr bwMode="auto">
            <a:xfrm>
              <a:off x="5726113" y="6526213"/>
              <a:ext cx="46038" cy="6350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41" name="Freeform 171"/>
            <p:cNvSpPr>
              <a:spLocks noEditPoints="1"/>
            </p:cNvSpPr>
            <p:nvPr/>
          </p:nvSpPr>
          <p:spPr bwMode="auto">
            <a:xfrm>
              <a:off x="5799138" y="6526213"/>
              <a:ext cx="50800" cy="65088"/>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42" name="Freeform 172"/>
            <p:cNvSpPr>
              <a:spLocks noEditPoints="1"/>
            </p:cNvSpPr>
            <p:nvPr/>
          </p:nvSpPr>
          <p:spPr bwMode="auto">
            <a:xfrm>
              <a:off x="5878513" y="6526213"/>
              <a:ext cx="47625" cy="6350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43" name="Freeform 173"/>
            <p:cNvSpPr>
              <a:spLocks/>
            </p:cNvSpPr>
            <p:nvPr/>
          </p:nvSpPr>
          <p:spPr bwMode="auto">
            <a:xfrm>
              <a:off x="5951538" y="6526213"/>
              <a:ext cx="50800" cy="65088"/>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44" name="Freeform 174"/>
            <p:cNvSpPr>
              <a:spLocks/>
            </p:cNvSpPr>
            <p:nvPr/>
          </p:nvSpPr>
          <p:spPr bwMode="auto">
            <a:xfrm>
              <a:off x="6070600" y="6526213"/>
              <a:ext cx="49213" cy="65088"/>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45" name="Freeform 175"/>
            <p:cNvSpPr>
              <a:spLocks/>
            </p:cNvSpPr>
            <p:nvPr/>
          </p:nvSpPr>
          <p:spPr bwMode="auto">
            <a:xfrm>
              <a:off x="6146800" y="6526213"/>
              <a:ext cx="50800" cy="6350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46" name="Freeform 176"/>
            <p:cNvSpPr>
              <a:spLocks/>
            </p:cNvSpPr>
            <p:nvPr/>
          </p:nvSpPr>
          <p:spPr bwMode="auto">
            <a:xfrm>
              <a:off x="6224588" y="6526213"/>
              <a:ext cx="15875" cy="635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47" name="Freeform 177"/>
            <p:cNvSpPr>
              <a:spLocks/>
            </p:cNvSpPr>
            <p:nvPr/>
          </p:nvSpPr>
          <p:spPr bwMode="auto">
            <a:xfrm>
              <a:off x="6265863" y="6526213"/>
              <a:ext cx="57150" cy="6350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48" name="Freeform 178"/>
            <p:cNvSpPr>
              <a:spLocks/>
            </p:cNvSpPr>
            <p:nvPr/>
          </p:nvSpPr>
          <p:spPr bwMode="auto">
            <a:xfrm>
              <a:off x="6346825" y="6526213"/>
              <a:ext cx="42863" cy="6350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49" name="Freeform 179"/>
            <p:cNvSpPr>
              <a:spLocks noEditPoints="1"/>
            </p:cNvSpPr>
            <p:nvPr/>
          </p:nvSpPr>
          <p:spPr bwMode="auto">
            <a:xfrm>
              <a:off x="6416675" y="6526213"/>
              <a:ext cx="52388" cy="6350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50" name="Freeform 180"/>
            <p:cNvSpPr>
              <a:spLocks/>
            </p:cNvSpPr>
            <p:nvPr/>
          </p:nvSpPr>
          <p:spPr bwMode="auto">
            <a:xfrm>
              <a:off x="6491288" y="6526213"/>
              <a:ext cx="50800" cy="65088"/>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51" name="Freeform 181"/>
            <p:cNvSpPr>
              <a:spLocks/>
            </p:cNvSpPr>
            <p:nvPr/>
          </p:nvSpPr>
          <p:spPr bwMode="auto">
            <a:xfrm>
              <a:off x="6565900" y="6526213"/>
              <a:ext cx="17463" cy="635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52" name="Freeform 182"/>
            <p:cNvSpPr>
              <a:spLocks/>
            </p:cNvSpPr>
            <p:nvPr/>
          </p:nvSpPr>
          <p:spPr bwMode="auto">
            <a:xfrm>
              <a:off x="6610350" y="6526213"/>
              <a:ext cx="49213" cy="6350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53" name="Freeform 183"/>
            <p:cNvSpPr>
              <a:spLocks/>
            </p:cNvSpPr>
            <p:nvPr/>
          </p:nvSpPr>
          <p:spPr bwMode="auto">
            <a:xfrm>
              <a:off x="6677025" y="6526213"/>
              <a:ext cx="55563" cy="6350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54" name="Freeform 184"/>
            <p:cNvSpPr>
              <a:spLocks noEditPoints="1"/>
            </p:cNvSpPr>
            <p:nvPr/>
          </p:nvSpPr>
          <p:spPr bwMode="auto">
            <a:xfrm>
              <a:off x="5861050" y="6657976"/>
              <a:ext cx="41275" cy="61913"/>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55" name="Freeform 185"/>
            <p:cNvSpPr>
              <a:spLocks/>
            </p:cNvSpPr>
            <p:nvPr/>
          </p:nvSpPr>
          <p:spPr bwMode="auto">
            <a:xfrm>
              <a:off x="5937250" y="6657976"/>
              <a:ext cx="38100" cy="61913"/>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56" name="Freeform 186"/>
            <p:cNvSpPr>
              <a:spLocks/>
            </p:cNvSpPr>
            <p:nvPr/>
          </p:nvSpPr>
          <p:spPr bwMode="auto">
            <a:xfrm>
              <a:off x="6005513" y="6657976"/>
              <a:ext cx="42863" cy="61913"/>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57" name="Freeform 187"/>
            <p:cNvSpPr>
              <a:spLocks/>
            </p:cNvSpPr>
            <p:nvPr/>
          </p:nvSpPr>
          <p:spPr bwMode="auto">
            <a:xfrm>
              <a:off x="6083300" y="6657976"/>
              <a:ext cx="55563" cy="61913"/>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58" name="Freeform 188"/>
            <p:cNvSpPr>
              <a:spLocks noEditPoints="1"/>
            </p:cNvSpPr>
            <p:nvPr/>
          </p:nvSpPr>
          <p:spPr bwMode="auto">
            <a:xfrm>
              <a:off x="6167438" y="6657976"/>
              <a:ext cx="49213" cy="61913"/>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59" name="Freeform 189"/>
            <p:cNvSpPr>
              <a:spLocks noEditPoints="1"/>
            </p:cNvSpPr>
            <p:nvPr/>
          </p:nvSpPr>
          <p:spPr bwMode="auto">
            <a:xfrm>
              <a:off x="6246813" y="6657976"/>
              <a:ext cx="42863" cy="61913"/>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60" name="Freeform 190"/>
            <p:cNvSpPr>
              <a:spLocks/>
            </p:cNvSpPr>
            <p:nvPr/>
          </p:nvSpPr>
          <p:spPr bwMode="auto">
            <a:xfrm>
              <a:off x="6323013" y="6657976"/>
              <a:ext cx="42863" cy="61913"/>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61" name="Freeform 191"/>
            <p:cNvSpPr>
              <a:spLocks noEditPoints="1"/>
            </p:cNvSpPr>
            <p:nvPr/>
          </p:nvSpPr>
          <p:spPr bwMode="auto">
            <a:xfrm>
              <a:off x="5489575" y="6526213"/>
              <a:ext cx="60325" cy="6350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62" name="Freeform 192"/>
            <p:cNvSpPr>
              <a:spLocks noEditPoints="1"/>
            </p:cNvSpPr>
            <p:nvPr/>
          </p:nvSpPr>
          <p:spPr bwMode="auto">
            <a:xfrm>
              <a:off x="5570538" y="6526213"/>
              <a:ext cx="60325" cy="635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63" name="Freeform 193"/>
            <p:cNvSpPr>
              <a:spLocks/>
            </p:cNvSpPr>
            <p:nvPr/>
          </p:nvSpPr>
          <p:spPr bwMode="auto">
            <a:xfrm>
              <a:off x="5654675" y="6526213"/>
              <a:ext cx="44450" cy="6350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64" name="Freeform 194"/>
            <p:cNvSpPr>
              <a:spLocks noEditPoints="1"/>
            </p:cNvSpPr>
            <p:nvPr/>
          </p:nvSpPr>
          <p:spPr bwMode="auto">
            <a:xfrm>
              <a:off x="5726113" y="6526213"/>
              <a:ext cx="46038" cy="6350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65" name="Freeform 195"/>
            <p:cNvSpPr>
              <a:spLocks noEditPoints="1"/>
            </p:cNvSpPr>
            <p:nvPr/>
          </p:nvSpPr>
          <p:spPr bwMode="auto">
            <a:xfrm>
              <a:off x="5799138" y="6526213"/>
              <a:ext cx="50800" cy="65088"/>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66" name="Freeform 196"/>
            <p:cNvSpPr>
              <a:spLocks noEditPoints="1"/>
            </p:cNvSpPr>
            <p:nvPr/>
          </p:nvSpPr>
          <p:spPr bwMode="auto">
            <a:xfrm>
              <a:off x="5878513" y="6526213"/>
              <a:ext cx="47625" cy="6350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67" name="Freeform 197"/>
            <p:cNvSpPr>
              <a:spLocks/>
            </p:cNvSpPr>
            <p:nvPr/>
          </p:nvSpPr>
          <p:spPr bwMode="auto">
            <a:xfrm>
              <a:off x="5951538" y="6526213"/>
              <a:ext cx="50800" cy="65088"/>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68" name="Freeform 198"/>
            <p:cNvSpPr>
              <a:spLocks/>
            </p:cNvSpPr>
            <p:nvPr/>
          </p:nvSpPr>
          <p:spPr bwMode="auto">
            <a:xfrm>
              <a:off x="6070600" y="6526213"/>
              <a:ext cx="49213" cy="65088"/>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69" name="Freeform 199"/>
            <p:cNvSpPr>
              <a:spLocks/>
            </p:cNvSpPr>
            <p:nvPr/>
          </p:nvSpPr>
          <p:spPr bwMode="auto">
            <a:xfrm>
              <a:off x="6146800" y="6526213"/>
              <a:ext cx="50800" cy="6350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70" name="Freeform 200"/>
            <p:cNvSpPr>
              <a:spLocks/>
            </p:cNvSpPr>
            <p:nvPr/>
          </p:nvSpPr>
          <p:spPr bwMode="auto">
            <a:xfrm>
              <a:off x="6224588" y="6526213"/>
              <a:ext cx="15875" cy="635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71" name="Freeform 201"/>
            <p:cNvSpPr>
              <a:spLocks/>
            </p:cNvSpPr>
            <p:nvPr/>
          </p:nvSpPr>
          <p:spPr bwMode="auto">
            <a:xfrm>
              <a:off x="6265863" y="6526213"/>
              <a:ext cx="57150" cy="6350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72" name="Freeform 202"/>
            <p:cNvSpPr>
              <a:spLocks/>
            </p:cNvSpPr>
            <p:nvPr/>
          </p:nvSpPr>
          <p:spPr bwMode="auto">
            <a:xfrm>
              <a:off x="6346825" y="6526213"/>
              <a:ext cx="42863" cy="6350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73" name="Freeform 203"/>
            <p:cNvSpPr>
              <a:spLocks noEditPoints="1"/>
            </p:cNvSpPr>
            <p:nvPr/>
          </p:nvSpPr>
          <p:spPr bwMode="auto">
            <a:xfrm>
              <a:off x="6416675" y="6526213"/>
              <a:ext cx="52388" cy="6350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74" name="Freeform 204"/>
            <p:cNvSpPr>
              <a:spLocks/>
            </p:cNvSpPr>
            <p:nvPr/>
          </p:nvSpPr>
          <p:spPr bwMode="auto">
            <a:xfrm>
              <a:off x="6491288" y="6526213"/>
              <a:ext cx="50800" cy="65088"/>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75" name="Freeform 205"/>
            <p:cNvSpPr>
              <a:spLocks/>
            </p:cNvSpPr>
            <p:nvPr/>
          </p:nvSpPr>
          <p:spPr bwMode="auto">
            <a:xfrm>
              <a:off x="6565900" y="6526213"/>
              <a:ext cx="17463" cy="635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76" name="Freeform 206"/>
            <p:cNvSpPr>
              <a:spLocks/>
            </p:cNvSpPr>
            <p:nvPr/>
          </p:nvSpPr>
          <p:spPr bwMode="auto">
            <a:xfrm>
              <a:off x="6610350" y="6526213"/>
              <a:ext cx="49213" cy="6350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77" name="Freeform 207"/>
            <p:cNvSpPr>
              <a:spLocks/>
            </p:cNvSpPr>
            <p:nvPr/>
          </p:nvSpPr>
          <p:spPr bwMode="auto">
            <a:xfrm>
              <a:off x="6677025" y="6526213"/>
              <a:ext cx="55563" cy="6350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78" name="Freeform 208"/>
            <p:cNvSpPr>
              <a:spLocks noEditPoints="1"/>
            </p:cNvSpPr>
            <p:nvPr/>
          </p:nvSpPr>
          <p:spPr bwMode="auto">
            <a:xfrm>
              <a:off x="5861050" y="6657976"/>
              <a:ext cx="41275" cy="61913"/>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79" name="Freeform 209"/>
            <p:cNvSpPr>
              <a:spLocks/>
            </p:cNvSpPr>
            <p:nvPr/>
          </p:nvSpPr>
          <p:spPr bwMode="auto">
            <a:xfrm>
              <a:off x="5937250" y="6657976"/>
              <a:ext cx="38100" cy="61913"/>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80" name="Freeform 210"/>
            <p:cNvSpPr>
              <a:spLocks/>
            </p:cNvSpPr>
            <p:nvPr/>
          </p:nvSpPr>
          <p:spPr bwMode="auto">
            <a:xfrm>
              <a:off x="6005513" y="6657976"/>
              <a:ext cx="42863" cy="61913"/>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81" name="Freeform 211"/>
            <p:cNvSpPr>
              <a:spLocks/>
            </p:cNvSpPr>
            <p:nvPr/>
          </p:nvSpPr>
          <p:spPr bwMode="auto">
            <a:xfrm>
              <a:off x="6083300" y="6657976"/>
              <a:ext cx="55563" cy="61913"/>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82" name="Freeform 212"/>
            <p:cNvSpPr>
              <a:spLocks noEditPoints="1"/>
            </p:cNvSpPr>
            <p:nvPr/>
          </p:nvSpPr>
          <p:spPr bwMode="auto">
            <a:xfrm>
              <a:off x="6167438" y="6657976"/>
              <a:ext cx="49213" cy="61913"/>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83" name="Freeform 213"/>
            <p:cNvSpPr>
              <a:spLocks noEditPoints="1"/>
            </p:cNvSpPr>
            <p:nvPr/>
          </p:nvSpPr>
          <p:spPr bwMode="auto">
            <a:xfrm>
              <a:off x="6246813" y="6657976"/>
              <a:ext cx="42863" cy="61913"/>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84" name="Freeform 214"/>
            <p:cNvSpPr>
              <a:spLocks/>
            </p:cNvSpPr>
            <p:nvPr/>
          </p:nvSpPr>
          <p:spPr bwMode="auto">
            <a:xfrm>
              <a:off x="6323013" y="6657976"/>
              <a:ext cx="42863" cy="61913"/>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85" name="Freeform 215"/>
            <p:cNvSpPr>
              <a:spLocks/>
            </p:cNvSpPr>
            <p:nvPr/>
          </p:nvSpPr>
          <p:spPr bwMode="auto">
            <a:xfrm>
              <a:off x="6083300" y="5922963"/>
              <a:ext cx="209550" cy="411163"/>
            </a:xfrm>
            <a:custGeom>
              <a:avLst/>
              <a:gdLst>
                <a:gd name="T0" fmla="*/ 77 w 77"/>
                <a:gd name="T1" fmla="*/ 123 h 151"/>
                <a:gd name="T2" fmla="*/ 61 w 77"/>
                <a:gd name="T3" fmla="*/ 115 h 151"/>
                <a:gd name="T4" fmla="*/ 46 w 77"/>
                <a:gd name="T5" fmla="*/ 52 h 151"/>
                <a:gd name="T6" fmla="*/ 54 w 77"/>
                <a:gd name="T7" fmla="*/ 0 h 151"/>
                <a:gd name="T8" fmla="*/ 53 w 77"/>
                <a:gd name="T9" fmla="*/ 0 h 151"/>
                <a:gd name="T10" fmla="*/ 30 w 77"/>
                <a:gd name="T11" fmla="*/ 57 h 151"/>
                <a:gd name="T12" fmla="*/ 45 w 77"/>
                <a:gd name="T13" fmla="*/ 151 h 151"/>
                <a:gd name="T14" fmla="*/ 77 w 77"/>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151">
                  <a:moveTo>
                    <a:pt x="77" y="123"/>
                  </a:moveTo>
                  <a:cubicBezTo>
                    <a:pt x="73" y="121"/>
                    <a:pt x="68" y="119"/>
                    <a:pt x="61" y="115"/>
                  </a:cubicBezTo>
                  <a:cubicBezTo>
                    <a:pt x="40" y="103"/>
                    <a:pt x="34" y="84"/>
                    <a:pt x="46" y="52"/>
                  </a:cubicBezTo>
                  <a:cubicBezTo>
                    <a:pt x="52" y="33"/>
                    <a:pt x="56" y="17"/>
                    <a:pt x="54" y="0"/>
                  </a:cubicBezTo>
                  <a:cubicBezTo>
                    <a:pt x="54" y="0"/>
                    <a:pt x="53" y="0"/>
                    <a:pt x="53" y="0"/>
                  </a:cubicBezTo>
                  <a:cubicBezTo>
                    <a:pt x="52" y="21"/>
                    <a:pt x="44" y="34"/>
                    <a:pt x="30" y="57"/>
                  </a:cubicBezTo>
                  <a:cubicBezTo>
                    <a:pt x="0" y="105"/>
                    <a:pt x="31" y="140"/>
                    <a:pt x="45" y="151"/>
                  </a:cubicBezTo>
                  <a:cubicBezTo>
                    <a:pt x="58" y="144"/>
                    <a:pt x="69" y="135"/>
                    <a:pt x="77" y="123"/>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86" name="Freeform 216"/>
            <p:cNvSpPr>
              <a:spLocks/>
            </p:cNvSpPr>
            <p:nvPr/>
          </p:nvSpPr>
          <p:spPr bwMode="auto">
            <a:xfrm>
              <a:off x="5961063" y="5911851"/>
              <a:ext cx="252413" cy="446088"/>
            </a:xfrm>
            <a:custGeom>
              <a:avLst/>
              <a:gdLst>
                <a:gd name="T0" fmla="*/ 61 w 93"/>
                <a:gd name="T1" fmla="*/ 59 h 164"/>
                <a:gd name="T2" fmla="*/ 93 w 93"/>
                <a:gd name="T3" fmla="*/ 1 h 164"/>
                <a:gd name="T4" fmla="*/ 93 w 93"/>
                <a:gd name="T5" fmla="*/ 0 h 164"/>
                <a:gd name="T6" fmla="*/ 39 w 93"/>
                <a:gd name="T7" fmla="*/ 58 h 164"/>
                <a:gd name="T8" fmla="*/ 12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2" y="19"/>
                    <a:pt x="93" y="1"/>
                  </a:cubicBezTo>
                  <a:cubicBezTo>
                    <a:pt x="93" y="0"/>
                    <a:pt x="93" y="0"/>
                    <a:pt x="93" y="0"/>
                  </a:cubicBezTo>
                  <a:cubicBezTo>
                    <a:pt x="87" y="23"/>
                    <a:pt x="74" y="34"/>
                    <a:pt x="39" y="58"/>
                  </a:cubicBezTo>
                  <a:cubicBezTo>
                    <a:pt x="0" y="83"/>
                    <a:pt x="2" y="127"/>
                    <a:pt x="12" y="154"/>
                  </a:cubicBezTo>
                  <a:cubicBezTo>
                    <a:pt x="24" y="160"/>
                    <a:pt x="37" y="164"/>
                    <a:pt x="51" y="164"/>
                  </a:cubicBezTo>
                  <a:cubicBezTo>
                    <a:pt x="54" y="164"/>
                    <a:pt x="57" y="164"/>
                    <a:pt x="60" y="163"/>
                  </a:cubicBezTo>
                  <a:cubicBezTo>
                    <a:pt x="33" y="122"/>
                    <a:pt x="35" y="90"/>
                    <a:pt x="61" y="5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87" name="Freeform 217"/>
            <p:cNvSpPr>
              <a:spLocks/>
            </p:cNvSpPr>
            <p:nvPr/>
          </p:nvSpPr>
          <p:spPr bwMode="auto">
            <a:xfrm>
              <a:off x="5864225" y="5907088"/>
              <a:ext cx="336550" cy="361950"/>
            </a:xfrm>
            <a:custGeom>
              <a:avLst/>
              <a:gdLst>
                <a:gd name="T0" fmla="*/ 83 w 124"/>
                <a:gd name="T1" fmla="*/ 41 h 133"/>
                <a:gd name="T2" fmla="*/ 124 w 124"/>
                <a:gd name="T3" fmla="*/ 0 h 133"/>
                <a:gd name="T4" fmla="*/ 124 w 124"/>
                <a:gd name="T5" fmla="*/ 0 h 133"/>
                <a:gd name="T6" fmla="*/ 52 w 124"/>
                <a:gd name="T7" fmla="*/ 32 h 133"/>
                <a:gd name="T8" fmla="*/ 2 w 124"/>
                <a:gd name="T9" fmla="*/ 64 h 133"/>
                <a:gd name="T10" fmla="*/ 0 w 124"/>
                <a:gd name="T11" fmla="*/ 79 h 133"/>
                <a:gd name="T12" fmla="*/ 20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9" y="30"/>
                    <a:pt x="121" y="13"/>
                    <a:pt x="124" y="0"/>
                  </a:cubicBezTo>
                  <a:cubicBezTo>
                    <a:pt x="124" y="0"/>
                    <a:pt x="124" y="0"/>
                    <a:pt x="124" y="0"/>
                  </a:cubicBezTo>
                  <a:cubicBezTo>
                    <a:pt x="112" y="23"/>
                    <a:pt x="90" y="27"/>
                    <a:pt x="52" y="32"/>
                  </a:cubicBezTo>
                  <a:cubicBezTo>
                    <a:pt x="30" y="35"/>
                    <a:pt x="12" y="48"/>
                    <a:pt x="2" y="64"/>
                  </a:cubicBezTo>
                  <a:cubicBezTo>
                    <a:pt x="1" y="69"/>
                    <a:pt x="0" y="74"/>
                    <a:pt x="0" y="79"/>
                  </a:cubicBezTo>
                  <a:cubicBezTo>
                    <a:pt x="0" y="99"/>
                    <a:pt x="8" y="118"/>
                    <a:pt x="20" y="133"/>
                  </a:cubicBezTo>
                  <a:cubicBezTo>
                    <a:pt x="19" y="68"/>
                    <a:pt x="52" y="54"/>
                    <a:pt x="83" y="4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grpSp>
      <p:sp>
        <p:nvSpPr>
          <p:cNvPr id="88" name="Pladsholder til tekst 6">
            <a:extLst>
              <a:ext uri="{FF2B5EF4-FFF2-40B4-BE49-F238E27FC236}">
                <a16:creationId xmlns:a16="http://schemas.microsoft.com/office/drawing/2014/main" id="{B9BC7EFB-3F20-442B-9C3B-9AA92A209A37}"/>
              </a:ext>
            </a:extLst>
          </p:cNvPr>
          <p:cNvSpPr txBox="1">
            <a:spLocks/>
          </p:cNvSpPr>
          <p:nvPr/>
        </p:nvSpPr>
        <p:spPr>
          <a:xfrm>
            <a:off x="1930400" y="4356101"/>
            <a:ext cx="8674099" cy="713440"/>
          </a:xfrm>
          <a:prstGeom prst="rect">
            <a:avLst/>
          </a:prstGeom>
          <a:solidFill>
            <a:schemeClr val="bg1"/>
          </a:solidFill>
        </p:spPr>
        <p:txBody>
          <a:bodyPr vert="horz" lIns="0" tIns="45720" rIns="0" bIns="45720" rtlCol="0">
            <a:noAutofit/>
          </a:bodyPr>
          <a:lstStyle>
            <a:lvl1pPr marL="0" indent="0" algn="ctr" defTabSz="914318" rtl="0" eaLnBrk="1" latinLnBrk="0" hangingPunct="1">
              <a:lnSpc>
                <a:spcPct val="120000"/>
              </a:lnSpc>
              <a:spcBef>
                <a:spcPts val="1000"/>
              </a:spcBef>
              <a:buFontTx/>
              <a:buNone/>
              <a:defRPr sz="1800" kern="1200" spc="300" baseline="0">
                <a:solidFill>
                  <a:schemeClr val="tx1"/>
                </a:solidFill>
                <a:latin typeface="+mn-lt"/>
                <a:ea typeface="+mn-ea"/>
                <a:cs typeface="+mn-cs"/>
              </a:defRPr>
            </a:lvl1pPr>
            <a:lvl2pPr marL="623888" indent="-285750" algn="l" defTabSz="914318" rtl="0" eaLnBrk="1" latinLnBrk="0" hangingPunct="1">
              <a:lnSpc>
                <a:spcPct val="120000"/>
              </a:lnSpc>
              <a:spcBef>
                <a:spcPts val="499"/>
              </a:spcBef>
              <a:buFontTx/>
              <a:buBlip>
                <a:blip r:embed="rId3"/>
              </a:buBlip>
              <a:defRPr sz="1400" kern="1200">
                <a:solidFill>
                  <a:schemeClr val="tx1"/>
                </a:solidFill>
                <a:latin typeface="+mn-lt"/>
                <a:ea typeface="+mn-ea"/>
                <a:cs typeface="+mn-cs"/>
              </a:defRPr>
            </a:lvl2pPr>
            <a:lvl3pPr marL="898525" indent="-171450" algn="l" defTabSz="914318" rtl="0" eaLnBrk="1" latinLnBrk="0" hangingPunct="1">
              <a:lnSpc>
                <a:spcPct val="120000"/>
              </a:lnSpc>
              <a:spcBef>
                <a:spcPts val="499"/>
              </a:spcBef>
              <a:buFontTx/>
              <a:buBlip>
                <a:blip r:embed="rId4"/>
              </a:buBlip>
              <a:defRPr sz="1200" kern="1200">
                <a:solidFill>
                  <a:schemeClr val="tx1"/>
                </a:solidFill>
                <a:latin typeface="+mn-lt"/>
                <a:ea typeface="+mn-ea"/>
                <a:cs typeface="+mn-cs"/>
              </a:defRPr>
            </a:lvl3pPr>
            <a:lvl4pPr marL="1163638" indent="-171450" algn="l" defTabSz="914318" rtl="0" eaLnBrk="1" latinLnBrk="0" hangingPunct="1">
              <a:lnSpc>
                <a:spcPct val="120000"/>
              </a:lnSpc>
              <a:spcBef>
                <a:spcPts val="499"/>
              </a:spcBef>
              <a:buFontTx/>
              <a:buBlip>
                <a:blip r:embed="rId4"/>
              </a:buBlip>
              <a:tabLst>
                <a:tab pos="1163638" algn="l"/>
              </a:tabLst>
              <a:defRPr sz="1000" kern="1200">
                <a:solidFill>
                  <a:schemeClr val="tx1">
                    <a:alpha val="70000"/>
                  </a:schemeClr>
                </a:solidFill>
                <a:latin typeface="+mn-lt"/>
                <a:ea typeface="+mn-ea"/>
                <a:cs typeface="+mn-cs"/>
              </a:defRPr>
            </a:lvl4pPr>
            <a:lvl5pPr marL="1163638" indent="-171450" algn="l" defTabSz="914318" rtl="0" eaLnBrk="1" latinLnBrk="0" hangingPunct="1">
              <a:lnSpc>
                <a:spcPct val="120000"/>
              </a:lnSpc>
              <a:spcBef>
                <a:spcPts val="499"/>
              </a:spcBef>
              <a:buFontTx/>
              <a:buBlip>
                <a:blip r:embed="rId4"/>
              </a:buBlip>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r>
              <a:rPr lang="da-DK" sz="3600" b="0" i="0" dirty="0">
                <a:solidFill>
                  <a:srgbClr val="000000"/>
                </a:solidFill>
                <a:effectLst/>
                <a:latin typeface="apple color emoji"/>
              </a:rPr>
              <a:t>🥳</a:t>
            </a:r>
            <a:r>
              <a:rPr lang="da-DK" sz="3600" b="1" dirty="0"/>
              <a:t> tinyurl.com/alg-f04-morgen </a:t>
            </a:r>
            <a:r>
              <a:rPr lang="da-DK" sz="3600" b="0" i="0" dirty="0">
                <a:solidFill>
                  <a:srgbClr val="000000"/>
                </a:solidFill>
                <a:effectLst/>
                <a:latin typeface="apple color emoji"/>
              </a:rPr>
              <a:t>🥳</a:t>
            </a:r>
            <a:endParaRPr lang="da-DK" sz="3600" b="1" dirty="0"/>
          </a:p>
        </p:txBody>
      </p:sp>
    </p:spTree>
    <p:extLst>
      <p:ext uri="{BB962C8B-B14F-4D97-AF65-F5344CB8AC3E}">
        <p14:creationId xmlns:p14="http://schemas.microsoft.com/office/powerpoint/2010/main" val="7815745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D8D877B3-D348-4611-9BDB-C5374591D951}" type="slidenum">
              <a:rPr lang="en-US" smtClean="0"/>
              <a:pPr/>
              <a:t>10</a:t>
            </a:fld>
            <a:endParaRPr lang="en-US" dirty="0"/>
          </a:p>
        </p:txBody>
      </p:sp>
      <p:sp>
        <p:nvSpPr>
          <p:cNvPr id="3" name="Title 2"/>
          <p:cNvSpPr>
            <a:spLocks noGrp="1"/>
          </p:cNvSpPr>
          <p:nvPr>
            <p:ph type="title"/>
          </p:nvPr>
        </p:nvSpPr>
        <p:spPr/>
        <p:txBody>
          <a:bodyPr/>
          <a:lstStyle/>
          <a:p>
            <a:r>
              <a:rPr lang="da-DK" dirty="0" err="1"/>
              <a:t>Heap</a:t>
            </a:r>
            <a:r>
              <a:rPr lang="da-DK" dirty="0"/>
              <a:t> (”hob”)</a:t>
            </a:r>
          </a:p>
        </p:txBody>
      </p:sp>
      <p:sp>
        <p:nvSpPr>
          <p:cNvPr id="5" name="Text Placeholder 3"/>
          <p:cNvSpPr txBox="1">
            <a:spLocks/>
          </p:cNvSpPr>
          <p:nvPr/>
        </p:nvSpPr>
        <p:spPr>
          <a:xfrm>
            <a:off x="2103625" y="1119028"/>
            <a:ext cx="7720012" cy="937277"/>
          </a:xfrm>
          <a:prstGeom prst="rect">
            <a:avLst/>
          </a:prstGeom>
        </p:spPr>
        <p:style>
          <a:lnRef idx="1">
            <a:schemeClr val="accent2"/>
          </a:lnRef>
          <a:fillRef idx="2">
            <a:schemeClr val="accent2"/>
          </a:fillRef>
          <a:effectRef idx="1">
            <a:schemeClr val="accent2"/>
          </a:effectRef>
          <a:fontRef idx="minor">
            <a:schemeClr val="dk1"/>
          </a:fontRef>
        </p:style>
        <p:txBody>
          <a:bodyPr vert="horz" lIns="0" tIns="45720" rIns="0" bIns="45720" rtlCol="0">
            <a:noAutofit/>
          </a:bodyPr>
          <a:lstStyle>
            <a:lvl1pPr marL="285750" indent="-285750" algn="l" defTabSz="914318" rtl="0" eaLnBrk="1" latinLnBrk="0" hangingPunct="1">
              <a:lnSpc>
                <a:spcPct val="120000"/>
              </a:lnSpc>
              <a:spcBef>
                <a:spcPts val="1000"/>
              </a:spcBef>
              <a:buFontTx/>
              <a:buBlip>
                <a:blip r:embed="rId2"/>
              </a:buBlip>
              <a:defRPr sz="1600" kern="1200" spc="0">
                <a:solidFill>
                  <a:schemeClr val="tx1"/>
                </a:solidFill>
                <a:latin typeface="+mn-lt"/>
                <a:ea typeface="+mn-ea"/>
                <a:cs typeface="+mn-cs"/>
              </a:defRPr>
            </a:lvl1pPr>
            <a:lvl2pPr marL="623888" indent="-285750" algn="l" defTabSz="914318" rtl="0" eaLnBrk="1" latinLnBrk="0" hangingPunct="1">
              <a:lnSpc>
                <a:spcPct val="120000"/>
              </a:lnSpc>
              <a:spcBef>
                <a:spcPts val="499"/>
              </a:spcBef>
              <a:buFontTx/>
              <a:buBlip>
                <a:blip r:embed="rId2"/>
              </a:buBlip>
              <a:defRPr sz="1400" kern="1200">
                <a:solidFill>
                  <a:schemeClr val="tx1"/>
                </a:solidFill>
                <a:latin typeface="+mn-lt"/>
                <a:ea typeface="+mn-ea"/>
                <a:cs typeface="+mn-cs"/>
              </a:defRPr>
            </a:lvl2pPr>
            <a:lvl3pPr marL="898525" indent="-171450" algn="l" defTabSz="914318" rtl="0" eaLnBrk="1" latinLnBrk="0" hangingPunct="1">
              <a:lnSpc>
                <a:spcPct val="120000"/>
              </a:lnSpc>
              <a:spcBef>
                <a:spcPts val="499"/>
              </a:spcBef>
              <a:buFontTx/>
              <a:buBlip>
                <a:blip r:embed="rId3"/>
              </a:buBlip>
              <a:defRPr sz="1200" kern="1200">
                <a:solidFill>
                  <a:schemeClr val="tx1"/>
                </a:solidFill>
                <a:latin typeface="+mn-lt"/>
                <a:ea typeface="+mn-ea"/>
                <a:cs typeface="+mn-cs"/>
              </a:defRPr>
            </a:lvl3pPr>
            <a:lvl4pPr marL="1163638" indent="-171450" algn="l" defTabSz="914318" rtl="0" eaLnBrk="1" latinLnBrk="0" hangingPunct="1">
              <a:lnSpc>
                <a:spcPct val="120000"/>
              </a:lnSpc>
              <a:spcBef>
                <a:spcPts val="499"/>
              </a:spcBef>
              <a:buFontTx/>
              <a:buBlip>
                <a:blip r:embed="rId3"/>
              </a:buBlip>
              <a:tabLst>
                <a:tab pos="1163638" algn="l"/>
              </a:tabLst>
              <a:defRPr sz="1000" kern="1200">
                <a:solidFill>
                  <a:schemeClr val="tx1">
                    <a:alpha val="70000"/>
                  </a:schemeClr>
                </a:solidFill>
                <a:latin typeface="+mn-lt"/>
                <a:ea typeface="+mn-ea"/>
                <a:cs typeface="+mn-cs"/>
              </a:defRPr>
            </a:lvl4pPr>
            <a:lvl5pPr marL="1163638" indent="-171450" algn="l" defTabSz="914318" rtl="0" eaLnBrk="1" latinLnBrk="0" hangingPunct="1">
              <a:lnSpc>
                <a:spcPct val="120000"/>
              </a:lnSpc>
              <a:spcBef>
                <a:spcPts val="499"/>
              </a:spcBef>
              <a:buFontTx/>
              <a:buBlip>
                <a:blip r:embed="rId3"/>
              </a:buBlip>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da-DK" sz="2000" b="1" dirty="0"/>
              <a:t>Max-</a:t>
            </a:r>
            <a:r>
              <a:rPr lang="da-DK" sz="2000" b="1" dirty="0" err="1"/>
              <a:t>Heap</a:t>
            </a:r>
            <a:r>
              <a:rPr lang="da-DK" sz="2000" b="1" dirty="0"/>
              <a:t> </a:t>
            </a:r>
            <a:r>
              <a:rPr lang="da-DK" sz="2000" b="1" dirty="0" err="1"/>
              <a:t>egenskap</a:t>
            </a:r>
            <a:endParaRPr lang="da-DK" sz="2000" b="1" dirty="0"/>
          </a:p>
          <a:p>
            <a:pPr marL="0" indent="0" algn="ctr">
              <a:buNone/>
            </a:pPr>
            <a:r>
              <a:rPr lang="da-DK" sz="2000" dirty="0"/>
              <a:t>For alle noder i &gt; 0 (foruden roden): </a:t>
            </a:r>
            <a:r>
              <a:rPr lang="da-DK" sz="2000" b="1" dirty="0"/>
              <a:t>A[</a:t>
            </a:r>
            <a:r>
              <a:rPr lang="da-DK" sz="2000" b="1" dirty="0" err="1"/>
              <a:t>Parent</a:t>
            </a:r>
            <a:r>
              <a:rPr lang="da-DK" sz="2000" b="1" dirty="0"/>
              <a:t>(i)] ≥ A[i] </a:t>
            </a:r>
          </a:p>
        </p:txBody>
      </p:sp>
      <p:sp>
        <p:nvSpPr>
          <p:cNvPr id="6" name="Text Placeholder 5"/>
          <p:cNvSpPr>
            <a:spLocks noGrp="1"/>
          </p:cNvSpPr>
          <p:nvPr>
            <p:ph type="body" sz="quarter" idx="12"/>
          </p:nvPr>
        </p:nvSpPr>
        <p:spPr>
          <a:xfrm>
            <a:off x="285751" y="3323079"/>
            <a:ext cx="6072188" cy="2777684"/>
          </a:xfrm>
        </p:spPr>
        <p:txBody>
          <a:bodyPr>
            <a:noAutofit/>
          </a:bodyPr>
          <a:lstStyle/>
          <a:p>
            <a:r>
              <a:rPr lang="da-DK" sz="2400" dirty="0"/>
              <a:t>Et ”næsten fuldt” binært træ</a:t>
            </a:r>
          </a:p>
          <a:p>
            <a:r>
              <a:rPr lang="da-DK" sz="2400" dirty="0"/>
              <a:t>En </a:t>
            </a:r>
            <a:r>
              <a:rPr lang="da-DK" sz="2400" i="1" dirty="0" err="1"/>
              <a:t>heap</a:t>
            </a:r>
            <a:r>
              <a:rPr lang="da-DK" sz="2400" i="1" dirty="0"/>
              <a:t> A </a:t>
            </a:r>
            <a:r>
              <a:rPr lang="da-DK" sz="2400" dirty="0"/>
              <a:t>har to attributter:</a:t>
            </a:r>
          </a:p>
          <a:p>
            <a:pPr lvl="1"/>
            <a:r>
              <a:rPr lang="da-DK" sz="2000" b="1" dirty="0" err="1"/>
              <a:t>Length</a:t>
            </a:r>
            <a:r>
              <a:rPr lang="da-DK" sz="2000" dirty="0"/>
              <a:t> / Længden </a:t>
            </a:r>
            <a:br>
              <a:rPr lang="da-DK" sz="2000" dirty="0"/>
            </a:br>
            <a:r>
              <a:rPr lang="da-DK" sz="2000" dirty="0"/>
              <a:t>= antallet elementer i arrayet</a:t>
            </a:r>
          </a:p>
          <a:p>
            <a:pPr lvl="1"/>
            <a:r>
              <a:rPr lang="da-DK" sz="2000" b="1" dirty="0" err="1"/>
              <a:t>Heap-size</a:t>
            </a:r>
            <a:r>
              <a:rPr lang="da-DK" sz="2000" b="1" dirty="0"/>
              <a:t> / </a:t>
            </a:r>
            <a:r>
              <a:rPr lang="da-DK" sz="2000" dirty="0" err="1"/>
              <a:t>Heap</a:t>
            </a:r>
            <a:r>
              <a:rPr lang="da-DK" sz="2000" dirty="0"/>
              <a:t>-størrelsen </a:t>
            </a:r>
            <a:br>
              <a:rPr lang="da-DK" sz="2000" dirty="0"/>
            </a:br>
            <a:r>
              <a:rPr lang="da-DK" sz="2000" dirty="0"/>
              <a:t>= antallet elementer i </a:t>
            </a:r>
            <a:r>
              <a:rPr lang="da-DK" sz="2000" dirty="0" err="1"/>
              <a:t>heapen</a:t>
            </a:r>
            <a:r>
              <a:rPr lang="da-DK" sz="2000" dirty="0"/>
              <a:t> der er i arrayet</a:t>
            </a:r>
          </a:p>
          <a:p>
            <a:pPr lvl="1"/>
            <a:r>
              <a:rPr lang="da-DK" sz="2000" b="1" dirty="0"/>
              <a:t>0</a:t>
            </a:r>
            <a:r>
              <a:rPr lang="da-DK" sz="2000" dirty="0"/>
              <a:t> </a:t>
            </a:r>
            <a:r>
              <a:rPr lang="el-GR" sz="2000" b="1" dirty="0"/>
              <a:t>≤</a:t>
            </a:r>
            <a:r>
              <a:rPr lang="da-DK" sz="2000" b="1" dirty="0"/>
              <a:t> </a:t>
            </a:r>
            <a:r>
              <a:rPr lang="da-DK" sz="2000" b="1" dirty="0" err="1"/>
              <a:t>heap-size</a:t>
            </a:r>
            <a:r>
              <a:rPr lang="da-DK" sz="2000" b="1" dirty="0"/>
              <a:t> </a:t>
            </a:r>
            <a:r>
              <a:rPr lang="el-GR" sz="2000" b="1" dirty="0"/>
              <a:t>≤</a:t>
            </a:r>
            <a:r>
              <a:rPr lang="da-DK" sz="2000" b="1" dirty="0"/>
              <a:t> </a:t>
            </a:r>
            <a:r>
              <a:rPr lang="da-DK" sz="2000" b="1" dirty="0" err="1"/>
              <a:t>length</a:t>
            </a:r>
            <a:endParaRPr lang="da-DK" sz="2000" dirty="0"/>
          </a:p>
        </p:txBody>
      </p:sp>
      <p:sp>
        <p:nvSpPr>
          <p:cNvPr id="7" name="Text Placeholder 3"/>
          <p:cNvSpPr txBox="1">
            <a:spLocks/>
          </p:cNvSpPr>
          <p:nvPr/>
        </p:nvSpPr>
        <p:spPr>
          <a:xfrm>
            <a:off x="2103625" y="2174172"/>
            <a:ext cx="7720012" cy="937277"/>
          </a:xfrm>
          <a:prstGeom prst="rect">
            <a:avLst/>
          </a:prstGeom>
        </p:spPr>
        <p:style>
          <a:lnRef idx="1">
            <a:schemeClr val="accent2"/>
          </a:lnRef>
          <a:fillRef idx="2">
            <a:schemeClr val="accent2"/>
          </a:fillRef>
          <a:effectRef idx="1">
            <a:schemeClr val="accent2"/>
          </a:effectRef>
          <a:fontRef idx="minor">
            <a:schemeClr val="dk1"/>
          </a:fontRef>
        </p:style>
        <p:txBody>
          <a:bodyPr vert="horz" lIns="0" tIns="45720" rIns="0" bIns="45720" rtlCol="0">
            <a:noAutofit/>
          </a:bodyPr>
          <a:lstStyle>
            <a:lvl1pPr marL="285750" indent="-285750" algn="l" defTabSz="914318" rtl="0" eaLnBrk="1" latinLnBrk="0" hangingPunct="1">
              <a:lnSpc>
                <a:spcPct val="120000"/>
              </a:lnSpc>
              <a:spcBef>
                <a:spcPts val="1000"/>
              </a:spcBef>
              <a:buFontTx/>
              <a:buBlip>
                <a:blip r:embed="rId2"/>
              </a:buBlip>
              <a:defRPr sz="1600" kern="1200" spc="0">
                <a:solidFill>
                  <a:schemeClr val="tx1"/>
                </a:solidFill>
                <a:latin typeface="+mn-lt"/>
                <a:ea typeface="+mn-ea"/>
                <a:cs typeface="+mn-cs"/>
              </a:defRPr>
            </a:lvl1pPr>
            <a:lvl2pPr marL="623888" indent="-285750" algn="l" defTabSz="914318" rtl="0" eaLnBrk="1" latinLnBrk="0" hangingPunct="1">
              <a:lnSpc>
                <a:spcPct val="120000"/>
              </a:lnSpc>
              <a:spcBef>
                <a:spcPts val="499"/>
              </a:spcBef>
              <a:buFontTx/>
              <a:buBlip>
                <a:blip r:embed="rId2"/>
              </a:buBlip>
              <a:defRPr sz="1400" kern="1200">
                <a:solidFill>
                  <a:schemeClr val="tx1"/>
                </a:solidFill>
                <a:latin typeface="+mn-lt"/>
                <a:ea typeface="+mn-ea"/>
                <a:cs typeface="+mn-cs"/>
              </a:defRPr>
            </a:lvl2pPr>
            <a:lvl3pPr marL="898525" indent="-171450" algn="l" defTabSz="914318" rtl="0" eaLnBrk="1" latinLnBrk="0" hangingPunct="1">
              <a:lnSpc>
                <a:spcPct val="120000"/>
              </a:lnSpc>
              <a:spcBef>
                <a:spcPts val="499"/>
              </a:spcBef>
              <a:buFontTx/>
              <a:buBlip>
                <a:blip r:embed="rId3"/>
              </a:buBlip>
              <a:defRPr sz="1200" kern="1200">
                <a:solidFill>
                  <a:schemeClr val="tx1"/>
                </a:solidFill>
                <a:latin typeface="+mn-lt"/>
                <a:ea typeface="+mn-ea"/>
                <a:cs typeface="+mn-cs"/>
              </a:defRPr>
            </a:lvl3pPr>
            <a:lvl4pPr marL="1163638" indent="-171450" algn="l" defTabSz="914318" rtl="0" eaLnBrk="1" latinLnBrk="0" hangingPunct="1">
              <a:lnSpc>
                <a:spcPct val="120000"/>
              </a:lnSpc>
              <a:spcBef>
                <a:spcPts val="499"/>
              </a:spcBef>
              <a:buFontTx/>
              <a:buBlip>
                <a:blip r:embed="rId3"/>
              </a:buBlip>
              <a:tabLst>
                <a:tab pos="1163638" algn="l"/>
              </a:tabLst>
              <a:defRPr sz="1000" kern="1200">
                <a:solidFill>
                  <a:schemeClr val="tx1">
                    <a:alpha val="70000"/>
                  </a:schemeClr>
                </a:solidFill>
                <a:latin typeface="+mn-lt"/>
                <a:ea typeface="+mn-ea"/>
                <a:cs typeface="+mn-cs"/>
              </a:defRPr>
            </a:lvl4pPr>
            <a:lvl5pPr marL="1163638" indent="-171450" algn="l" defTabSz="914318" rtl="0" eaLnBrk="1" latinLnBrk="0" hangingPunct="1">
              <a:lnSpc>
                <a:spcPct val="120000"/>
              </a:lnSpc>
              <a:spcBef>
                <a:spcPts val="499"/>
              </a:spcBef>
              <a:buFontTx/>
              <a:buBlip>
                <a:blip r:embed="rId3"/>
              </a:buBlip>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da-DK" sz="2000" b="1" dirty="0"/>
              <a:t>Min-</a:t>
            </a:r>
            <a:r>
              <a:rPr lang="da-DK" sz="2000" b="1" dirty="0" err="1"/>
              <a:t>Heap</a:t>
            </a:r>
            <a:r>
              <a:rPr lang="da-DK" sz="2000" b="1" dirty="0"/>
              <a:t> </a:t>
            </a:r>
            <a:r>
              <a:rPr lang="da-DK" sz="2000" b="1" dirty="0" err="1"/>
              <a:t>egenskap</a:t>
            </a:r>
            <a:endParaRPr lang="da-DK" sz="2000" b="1" dirty="0"/>
          </a:p>
          <a:p>
            <a:pPr marL="0" indent="0" algn="ctr">
              <a:buNone/>
            </a:pPr>
            <a:r>
              <a:rPr lang="da-DK" sz="2000" dirty="0"/>
              <a:t>For alle noder i &gt; 0 (foruden roden): </a:t>
            </a:r>
            <a:r>
              <a:rPr lang="da-DK" sz="2000" b="1" dirty="0"/>
              <a:t>A[</a:t>
            </a:r>
            <a:r>
              <a:rPr lang="da-DK" sz="2000" b="1" dirty="0" err="1"/>
              <a:t>Parent</a:t>
            </a:r>
            <a:r>
              <a:rPr lang="da-DK" sz="2000" b="1" dirty="0"/>
              <a:t>(i)] </a:t>
            </a:r>
            <a:r>
              <a:rPr lang="el-GR" sz="2000" b="1" dirty="0"/>
              <a:t>≤</a:t>
            </a:r>
            <a:r>
              <a:rPr lang="da-DK" sz="2000" b="1" dirty="0"/>
              <a:t> A[i] </a:t>
            </a:r>
          </a:p>
        </p:txBody>
      </p:sp>
      <p:pic>
        <p:nvPicPr>
          <p:cNvPr id="9" name="Picture 8"/>
          <p:cNvPicPr>
            <a:picLocks noChangeAspect="1"/>
          </p:cNvPicPr>
          <p:nvPr/>
        </p:nvPicPr>
        <p:blipFill>
          <a:blip r:embed="rId4"/>
          <a:stretch>
            <a:fillRect/>
          </a:stretch>
        </p:blipFill>
        <p:spPr>
          <a:xfrm>
            <a:off x="6619460" y="3158330"/>
            <a:ext cx="5065485" cy="3613303"/>
          </a:xfrm>
          <a:prstGeom prst="rect">
            <a:avLst/>
          </a:prstGeom>
        </p:spPr>
      </p:pic>
    </p:spTree>
    <p:extLst>
      <p:ext uri="{BB962C8B-B14F-4D97-AF65-F5344CB8AC3E}">
        <p14:creationId xmlns:p14="http://schemas.microsoft.com/office/powerpoint/2010/main" val="1178389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P spid="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D8D877B3-D348-4611-9BDB-C5374591D951}" type="slidenum">
              <a:rPr lang="en-US" smtClean="0"/>
              <a:pPr/>
              <a:t>11</a:t>
            </a:fld>
            <a:endParaRPr lang="en-US" dirty="0"/>
          </a:p>
        </p:txBody>
      </p:sp>
      <p:sp>
        <p:nvSpPr>
          <p:cNvPr id="3" name="Title 2"/>
          <p:cNvSpPr>
            <a:spLocks noGrp="1"/>
          </p:cNvSpPr>
          <p:nvPr>
            <p:ph type="title"/>
          </p:nvPr>
        </p:nvSpPr>
        <p:spPr>
          <a:xfrm>
            <a:off x="587374" y="370290"/>
            <a:ext cx="7350126" cy="1474385"/>
          </a:xfrm>
        </p:spPr>
        <p:txBody>
          <a:bodyPr/>
          <a:lstStyle/>
          <a:p>
            <a:r>
              <a:rPr lang="da-DK" dirty="0"/>
              <a:t>Operationer for </a:t>
            </a:r>
            <a:r>
              <a:rPr lang="da-DK" dirty="0" err="1"/>
              <a:t>Heaps</a:t>
            </a:r>
            <a:endParaRPr lang="da-DK" dirty="0"/>
          </a:p>
        </p:txBody>
      </p:sp>
      <p:sp>
        <p:nvSpPr>
          <p:cNvPr id="4" name="Text Placeholder 3"/>
          <p:cNvSpPr>
            <a:spLocks noGrp="1"/>
          </p:cNvSpPr>
          <p:nvPr>
            <p:ph type="body" sz="quarter" idx="12"/>
          </p:nvPr>
        </p:nvSpPr>
        <p:spPr/>
        <p:txBody>
          <a:bodyPr>
            <a:noAutofit/>
          </a:bodyPr>
          <a:lstStyle/>
          <a:p>
            <a:r>
              <a:rPr lang="da-DK" sz="2400" dirty="0"/>
              <a:t>Vi vil kun behandle max-</a:t>
            </a:r>
            <a:r>
              <a:rPr lang="da-DK" sz="2400" dirty="0" err="1"/>
              <a:t>heaps</a:t>
            </a:r>
            <a:r>
              <a:rPr lang="da-DK" sz="2400" dirty="0"/>
              <a:t>, </a:t>
            </a:r>
            <a:br>
              <a:rPr lang="da-DK" sz="2400" dirty="0"/>
            </a:br>
            <a:r>
              <a:rPr lang="da-DK" sz="2400" dirty="0"/>
              <a:t>men de samme procedurer kan tilpasses for min-</a:t>
            </a:r>
            <a:r>
              <a:rPr lang="da-DK" sz="2400" dirty="0" err="1"/>
              <a:t>heaps</a:t>
            </a:r>
            <a:endParaRPr lang="da-DK" sz="2400" dirty="0"/>
          </a:p>
          <a:p>
            <a:r>
              <a:rPr lang="da-DK" sz="2400" b="1" dirty="0"/>
              <a:t>Max-</a:t>
            </a:r>
            <a:r>
              <a:rPr lang="da-DK" sz="2400" b="1" dirty="0" err="1"/>
              <a:t>heapify</a:t>
            </a:r>
            <a:endParaRPr lang="da-DK" sz="2400" b="1" dirty="0"/>
          </a:p>
          <a:p>
            <a:pPr lvl="1"/>
            <a:r>
              <a:rPr lang="da-DK" sz="2000" dirty="0"/>
              <a:t>Procedure der opretholder max-</a:t>
            </a:r>
            <a:r>
              <a:rPr lang="da-DK" sz="2000" dirty="0" err="1"/>
              <a:t>heap</a:t>
            </a:r>
            <a:r>
              <a:rPr lang="da-DK" sz="2000" dirty="0"/>
              <a:t> egenskaben</a:t>
            </a:r>
          </a:p>
          <a:p>
            <a:pPr lvl="1"/>
            <a:r>
              <a:rPr lang="da-DK" sz="2000" dirty="0"/>
              <a:t>Kører i </a:t>
            </a:r>
            <a:r>
              <a:rPr lang="da-DK" sz="2000" b="1" dirty="0"/>
              <a:t>O(lg n)</a:t>
            </a:r>
          </a:p>
          <a:p>
            <a:r>
              <a:rPr lang="da-DK" sz="2400" b="1" dirty="0" err="1"/>
              <a:t>Build</a:t>
            </a:r>
            <a:r>
              <a:rPr lang="da-DK" sz="2400" b="1" dirty="0"/>
              <a:t>-max-</a:t>
            </a:r>
            <a:r>
              <a:rPr lang="da-DK" sz="2400" b="1" dirty="0" err="1"/>
              <a:t>heap</a:t>
            </a:r>
            <a:endParaRPr lang="da-DK" sz="2400" b="1" dirty="0"/>
          </a:p>
          <a:p>
            <a:pPr lvl="1"/>
            <a:r>
              <a:rPr lang="da-DK" sz="2000" dirty="0"/>
              <a:t>Skaber en max-</a:t>
            </a:r>
            <a:r>
              <a:rPr lang="da-DK" sz="2000" dirty="0" err="1"/>
              <a:t>heap</a:t>
            </a:r>
            <a:r>
              <a:rPr lang="da-DK" sz="2000" dirty="0"/>
              <a:t> fra en usorteret input</a:t>
            </a:r>
          </a:p>
          <a:p>
            <a:pPr lvl="1"/>
            <a:r>
              <a:rPr lang="da-DK" sz="2000" dirty="0"/>
              <a:t>Kører</a:t>
            </a:r>
            <a:r>
              <a:rPr lang="da-DK" sz="2000" b="1" dirty="0"/>
              <a:t> i O(n)</a:t>
            </a:r>
          </a:p>
        </p:txBody>
      </p:sp>
    </p:spTree>
    <p:extLst>
      <p:ext uri="{BB962C8B-B14F-4D97-AF65-F5344CB8AC3E}">
        <p14:creationId xmlns:p14="http://schemas.microsoft.com/office/powerpoint/2010/main" val="1940543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D8D877B3-D348-4611-9BDB-C5374591D951}" type="slidenum">
              <a:rPr lang="en-US" smtClean="0"/>
              <a:pPr/>
              <a:t>12</a:t>
            </a:fld>
            <a:endParaRPr lang="en-US" dirty="0"/>
          </a:p>
        </p:txBody>
      </p:sp>
      <p:sp>
        <p:nvSpPr>
          <p:cNvPr id="3" name="Title 2"/>
          <p:cNvSpPr>
            <a:spLocks noGrp="1"/>
          </p:cNvSpPr>
          <p:nvPr>
            <p:ph type="title"/>
          </p:nvPr>
        </p:nvSpPr>
        <p:spPr>
          <a:xfrm>
            <a:off x="587373" y="370290"/>
            <a:ext cx="10661651" cy="1474385"/>
          </a:xfrm>
        </p:spPr>
        <p:txBody>
          <a:bodyPr/>
          <a:lstStyle/>
          <a:p>
            <a:r>
              <a:rPr lang="da-DK" dirty="0"/>
              <a:t>Max-</a:t>
            </a:r>
            <a:r>
              <a:rPr lang="da-DK" dirty="0" err="1"/>
              <a:t>Heapify</a:t>
            </a:r>
            <a:r>
              <a:rPr lang="da-DK" dirty="0"/>
              <a:t>: </a:t>
            </a:r>
            <a:br>
              <a:rPr lang="da-DK" dirty="0"/>
            </a:br>
            <a:r>
              <a:rPr lang="da-DK" dirty="0"/>
              <a:t>At Opretholde </a:t>
            </a:r>
            <a:r>
              <a:rPr lang="da-DK" dirty="0" err="1"/>
              <a:t>Heap</a:t>
            </a:r>
            <a:r>
              <a:rPr lang="da-DK" dirty="0"/>
              <a:t>-egenskaben</a:t>
            </a:r>
          </a:p>
        </p:txBody>
      </p:sp>
      <p:sp>
        <p:nvSpPr>
          <p:cNvPr id="4" name="Text Placeholder 3"/>
          <p:cNvSpPr>
            <a:spLocks noGrp="1"/>
          </p:cNvSpPr>
          <p:nvPr>
            <p:ph type="body" sz="quarter" idx="12"/>
          </p:nvPr>
        </p:nvSpPr>
        <p:spPr>
          <a:xfrm>
            <a:off x="587375" y="2065337"/>
            <a:ext cx="4497243" cy="3703696"/>
          </a:xfrm>
        </p:spPr>
        <p:txBody>
          <a:bodyPr>
            <a:noAutofit/>
          </a:bodyPr>
          <a:lstStyle/>
          <a:p>
            <a:r>
              <a:rPr lang="da-DK" sz="1800" b="1" dirty="0"/>
              <a:t>Input:</a:t>
            </a:r>
            <a:r>
              <a:rPr lang="da-DK" sz="1800" dirty="0"/>
              <a:t> Proceduren </a:t>
            </a:r>
            <a:r>
              <a:rPr lang="da-DK" sz="1800" b="1" dirty="0"/>
              <a:t>max-</a:t>
            </a:r>
            <a:r>
              <a:rPr lang="da-DK" sz="1800" b="1" dirty="0" err="1"/>
              <a:t>heapify</a:t>
            </a:r>
            <a:r>
              <a:rPr lang="da-DK" sz="1800" dirty="0"/>
              <a:t> tager</a:t>
            </a:r>
          </a:p>
          <a:p>
            <a:pPr lvl="1"/>
            <a:r>
              <a:rPr lang="da-DK" sz="1600" dirty="0"/>
              <a:t>En array </a:t>
            </a:r>
            <a:r>
              <a:rPr lang="da-DK" sz="2000" b="1" dirty="0"/>
              <a:t>A[1…n]</a:t>
            </a:r>
            <a:r>
              <a:rPr lang="da-DK" sz="1600" b="1" dirty="0"/>
              <a:t> </a:t>
            </a:r>
            <a:r>
              <a:rPr lang="da-DK" sz="1600" dirty="0"/>
              <a:t>og et </a:t>
            </a:r>
            <a:r>
              <a:rPr lang="da-DK" sz="1600" dirty="0" err="1"/>
              <a:t>index</a:t>
            </a:r>
            <a:r>
              <a:rPr lang="da-DK" sz="1600" b="1" dirty="0"/>
              <a:t> 1 </a:t>
            </a:r>
            <a:r>
              <a:rPr lang="el-GR" sz="1600" b="1" dirty="0"/>
              <a:t> ≤ </a:t>
            </a:r>
            <a:r>
              <a:rPr lang="da-DK" sz="1600" b="1" dirty="0"/>
              <a:t> </a:t>
            </a:r>
            <a:r>
              <a:rPr lang="da-DK" sz="2400" b="1" dirty="0"/>
              <a:t>i</a:t>
            </a:r>
            <a:r>
              <a:rPr lang="da-DK" sz="1600" b="1" dirty="0"/>
              <a:t> </a:t>
            </a:r>
            <a:r>
              <a:rPr lang="el-GR" sz="1600" b="1" dirty="0"/>
              <a:t> ≤ </a:t>
            </a:r>
            <a:r>
              <a:rPr lang="da-DK" sz="1600" b="1" dirty="0"/>
              <a:t> n</a:t>
            </a:r>
            <a:r>
              <a:rPr lang="da-DK" sz="1600" dirty="0"/>
              <a:t> </a:t>
            </a:r>
          </a:p>
          <a:p>
            <a:pPr lvl="1"/>
            <a:r>
              <a:rPr lang="da-DK" sz="1600" dirty="0"/>
              <a:t>Behandler et binært træ med rod </a:t>
            </a:r>
            <a:r>
              <a:rPr lang="da-DK" sz="1600" b="1" dirty="0"/>
              <a:t>i;</a:t>
            </a:r>
            <a:r>
              <a:rPr lang="da-DK" sz="1600" dirty="0"/>
              <a:t> </a:t>
            </a:r>
            <a:br>
              <a:rPr lang="da-DK" sz="1600" dirty="0"/>
            </a:br>
            <a:r>
              <a:rPr lang="da-DK" sz="1600" dirty="0" err="1"/>
              <a:t>Left</a:t>
            </a:r>
            <a:r>
              <a:rPr lang="da-DK" sz="1600" dirty="0"/>
              <a:t>(i) og Right(i) </a:t>
            </a:r>
            <a:r>
              <a:rPr lang="da-DK" sz="1600" b="1" dirty="0"/>
              <a:t>er max-</a:t>
            </a:r>
            <a:r>
              <a:rPr lang="da-DK" sz="1600" b="1" dirty="0" err="1"/>
              <a:t>heaps</a:t>
            </a:r>
            <a:r>
              <a:rPr lang="da-DK" sz="1600" dirty="0"/>
              <a:t>; </a:t>
            </a:r>
            <a:br>
              <a:rPr lang="da-DK" sz="1600" dirty="0"/>
            </a:br>
            <a:r>
              <a:rPr lang="da-DK" sz="1600" dirty="0"/>
              <a:t>men </a:t>
            </a:r>
            <a:r>
              <a:rPr lang="da-DK" sz="1600" b="1" dirty="0"/>
              <a:t>A[i] kan være mindre</a:t>
            </a:r>
            <a:r>
              <a:rPr lang="da-DK" sz="1600" dirty="0"/>
              <a:t> end sine ‘børn’</a:t>
            </a:r>
          </a:p>
          <a:p>
            <a:r>
              <a:rPr lang="da-DK" sz="1800" b="1" dirty="0"/>
              <a:t>Output:</a:t>
            </a:r>
          </a:p>
          <a:p>
            <a:pPr lvl="1"/>
            <a:r>
              <a:rPr lang="da-DK" sz="1600" dirty="0" err="1"/>
              <a:t>Arrayen</a:t>
            </a:r>
            <a:r>
              <a:rPr lang="da-DK" sz="1600" dirty="0"/>
              <a:t> er omordnet sådan at det binære træ med roden </a:t>
            </a:r>
            <a:r>
              <a:rPr lang="da-DK" sz="1600" b="1" dirty="0"/>
              <a:t>i </a:t>
            </a:r>
            <a:r>
              <a:rPr lang="da-DK" sz="1600" dirty="0"/>
              <a:t>opretholder</a:t>
            </a:r>
            <a:r>
              <a:rPr lang="da-DK" sz="1600" i="1" dirty="0"/>
              <a:t> max-</a:t>
            </a:r>
            <a:r>
              <a:rPr lang="da-DK" sz="1600" i="1" dirty="0" err="1"/>
              <a:t>heap</a:t>
            </a:r>
            <a:r>
              <a:rPr lang="da-DK" sz="1600" dirty="0"/>
              <a:t> egenskaben</a:t>
            </a:r>
          </a:p>
          <a:p>
            <a:pPr lvl="1"/>
            <a:endParaRPr lang="da-DK" sz="1600" b="1" dirty="0"/>
          </a:p>
        </p:txBody>
      </p:sp>
      <p:pic>
        <p:nvPicPr>
          <p:cNvPr id="5" name="Picture 4"/>
          <p:cNvPicPr>
            <a:picLocks noChangeAspect="1"/>
          </p:cNvPicPr>
          <p:nvPr/>
        </p:nvPicPr>
        <p:blipFill>
          <a:blip r:embed="rId2"/>
          <a:stretch>
            <a:fillRect/>
          </a:stretch>
        </p:blipFill>
        <p:spPr>
          <a:xfrm>
            <a:off x="5695949" y="1831253"/>
            <a:ext cx="6062029" cy="4171864"/>
          </a:xfrm>
          <a:prstGeom prst="rect">
            <a:avLst/>
          </a:prstGeom>
        </p:spPr>
      </p:pic>
    </p:spTree>
    <p:extLst>
      <p:ext uri="{BB962C8B-B14F-4D97-AF65-F5344CB8AC3E}">
        <p14:creationId xmlns:p14="http://schemas.microsoft.com/office/powerpoint/2010/main" val="169273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D8D877B3-D348-4611-9BDB-C5374591D951}" type="slidenum">
              <a:rPr lang="en-US" smtClean="0"/>
              <a:pPr/>
              <a:t>13</a:t>
            </a:fld>
            <a:endParaRPr lang="en-US" dirty="0"/>
          </a:p>
        </p:txBody>
      </p:sp>
      <p:sp>
        <p:nvSpPr>
          <p:cNvPr id="3" name="Title 2"/>
          <p:cNvSpPr>
            <a:spLocks noGrp="1"/>
          </p:cNvSpPr>
          <p:nvPr>
            <p:ph type="title"/>
          </p:nvPr>
        </p:nvSpPr>
        <p:spPr>
          <a:xfrm>
            <a:off x="587374" y="370290"/>
            <a:ext cx="7678802" cy="1474385"/>
          </a:xfrm>
        </p:spPr>
        <p:txBody>
          <a:bodyPr/>
          <a:lstStyle/>
          <a:p>
            <a:r>
              <a:rPr lang="da-DK" dirty="0"/>
              <a:t>Case Time</a:t>
            </a:r>
          </a:p>
        </p:txBody>
      </p:sp>
      <p:sp>
        <p:nvSpPr>
          <p:cNvPr id="4" name="Text Placeholder 3"/>
          <p:cNvSpPr>
            <a:spLocks noGrp="1"/>
          </p:cNvSpPr>
          <p:nvPr>
            <p:ph type="body" sz="quarter" idx="12"/>
          </p:nvPr>
        </p:nvSpPr>
        <p:spPr>
          <a:xfrm>
            <a:off x="587375" y="2065337"/>
            <a:ext cx="5508625" cy="3703696"/>
          </a:xfrm>
        </p:spPr>
        <p:txBody>
          <a:bodyPr>
            <a:normAutofit/>
          </a:bodyPr>
          <a:lstStyle/>
          <a:p>
            <a:r>
              <a:rPr lang="da-DK" sz="2000" dirty="0"/>
              <a:t>Dagens funktion for case-gruppedannelse: </a:t>
            </a:r>
          </a:p>
          <a:p>
            <a:pPr lvl="1"/>
            <a:r>
              <a:rPr lang="da-DK" sz="1800" dirty="0"/>
              <a:t>Vidensdeling på tværs af grupper</a:t>
            </a:r>
          </a:p>
          <a:p>
            <a:r>
              <a:rPr lang="da-DK" sz="2000" dirty="0"/>
              <a:t>Ca. 25 minutter + 10 minutter pause</a:t>
            </a:r>
          </a:p>
          <a:p>
            <a:r>
              <a:rPr lang="da-DK" sz="2000" dirty="0"/>
              <a:t>Svar via Google Forms</a:t>
            </a:r>
          </a:p>
          <a:p>
            <a:pPr lvl="1"/>
            <a:r>
              <a:rPr lang="da-DK" sz="1800" dirty="0" err="1"/>
              <a:t>Ett</a:t>
            </a:r>
            <a:r>
              <a:rPr lang="da-DK" sz="1800" dirty="0"/>
              <a:t> svar per gruppe</a:t>
            </a:r>
          </a:p>
        </p:txBody>
      </p:sp>
      <p:sp>
        <p:nvSpPr>
          <p:cNvPr id="5" name="Text Placeholder 3">
            <a:extLst>
              <a:ext uri="{FF2B5EF4-FFF2-40B4-BE49-F238E27FC236}">
                <a16:creationId xmlns:a16="http://schemas.microsoft.com/office/drawing/2014/main" id="{641E054F-4598-428B-BF46-AD44E0D66064}"/>
              </a:ext>
            </a:extLst>
          </p:cNvPr>
          <p:cNvSpPr txBox="1">
            <a:spLocks/>
          </p:cNvSpPr>
          <p:nvPr/>
        </p:nvSpPr>
        <p:spPr>
          <a:xfrm>
            <a:off x="5695950" y="952501"/>
            <a:ext cx="6320790" cy="2054522"/>
          </a:xfrm>
          <a:prstGeom prst="rect">
            <a:avLst/>
          </a:prstGeom>
        </p:spPr>
        <p:txBody>
          <a:bodyPr vert="horz" lIns="0" tIns="45720" rIns="0" bIns="45720" rtlCol="0">
            <a:normAutofit/>
          </a:bodyPr>
          <a:lstStyle>
            <a:lvl1pPr marL="285750" indent="-285750" algn="l" defTabSz="914318" rtl="0" eaLnBrk="1" latinLnBrk="0" hangingPunct="1">
              <a:lnSpc>
                <a:spcPct val="120000"/>
              </a:lnSpc>
              <a:spcBef>
                <a:spcPts val="1000"/>
              </a:spcBef>
              <a:buFontTx/>
              <a:buBlip>
                <a:blip r:embed="rId2"/>
              </a:buBlip>
              <a:defRPr sz="1600" kern="1200" spc="0">
                <a:solidFill>
                  <a:schemeClr val="tx1"/>
                </a:solidFill>
                <a:latin typeface="+mn-lt"/>
                <a:ea typeface="+mn-ea"/>
                <a:cs typeface="+mn-cs"/>
              </a:defRPr>
            </a:lvl1pPr>
            <a:lvl2pPr marL="623888" indent="-285750" algn="l" defTabSz="914318" rtl="0" eaLnBrk="1" latinLnBrk="0" hangingPunct="1">
              <a:lnSpc>
                <a:spcPct val="120000"/>
              </a:lnSpc>
              <a:spcBef>
                <a:spcPts val="499"/>
              </a:spcBef>
              <a:buFontTx/>
              <a:buBlip>
                <a:blip r:embed="rId2"/>
              </a:buBlip>
              <a:defRPr sz="1400" kern="1200">
                <a:solidFill>
                  <a:schemeClr val="tx1"/>
                </a:solidFill>
                <a:latin typeface="+mn-lt"/>
                <a:ea typeface="+mn-ea"/>
                <a:cs typeface="+mn-cs"/>
              </a:defRPr>
            </a:lvl2pPr>
            <a:lvl3pPr marL="898525" indent="-171450" algn="l" defTabSz="914318" rtl="0" eaLnBrk="1" latinLnBrk="0" hangingPunct="1">
              <a:lnSpc>
                <a:spcPct val="120000"/>
              </a:lnSpc>
              <a:spcBef>
                <a:spcPts val="499"/>
              </a:spcBef>
              <a:buFontTx/>
              <a:buBlip>
                <a:blip r:embed="rId3"/>
              </a:buBlip>
              <a:defRPr sz="1200" kern="1200">
                <a:solidFill>
                  <a:schemeClr val="tx1"/>
                </a:solidFill>
                <a:latin typeface="+mn-lt"/>
                <a:ea typeface="+mn-ea"/>
                <a:cs typeface="+mn-cs"/>
              </a:defRPr>
            </a:lvl3pPr>
            <a:lvl4pPr marL="1163638" indent="-171450" algn="l" defTabSz="914318" rtl="0" eaLnBrk="1" latinLnBrk="0" hangingPunct="1">
              <a:lnSpc>
                <a:spcPct val="120000"/>
              </a:lnSpc>
              <a:spcBef>
                <a:spcPts val="499"/>
              </a:spcBef>
              <a:buFontTx/>
              <a:buBlip>
                <a:blip r:embed="rId3"/>
              </a:buBlip>
              <a:tabLst>
                <a:tab pos="1163638" algn="l"/>
              </a:tabLst>
              <a:defRPr sz="1000" kern="1200">
                <a:solidFill>
                  <a:schemeClr val="tx1">
                    <a:alpha val="70000"/>
                  </a:schemeClr>
                </a:solidFill>
                <a:latin typeface="+mn-lt"/>
                <a:ea typeface="+mn-ea"/>
                <a:cs typeface="+mn-cs"/>
              </a:defRPr>
            </a:lvl4pPr>
            <a:lvl5pPr marL="1163638" indent="-171450" algn="l" defTabSz="914318" rtl="0" eaLnBrk="1" latinLnBrk="0" hangingPunct="1">
              <a:lnSpc>
                <a:spcPct val="120000"/>
              </a:lnSpc>
              <a:spcBef>
                <a:spcPts val="499"/>
              </a:spcBef>
              <a:buFontTx/>
              <a:buBlip>
                <a:blip r:embed="rId3"/>
              </a:buBlip>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a-DK" sz="2400" b="1" dirty="0" err="1"/>
              <a:t>gr.nummer</a:t>
            </a:r>
            <a:r>
              <a:rPr lang="da-DK" sz="2400" b="1" dirty="0"/>
              <a:t> = </a:t>
            </a:r>
            <a:r>
              <a:rPr lang="da-DK" sz="2400" b="1" dirty="0" err="1"/>
              <a:t>forbogstavs_plads_i_alfabetet</a:t>
            </a:r>
            <a:r>
              <a:rPr lang="da-DK" sz="2400" b="1" dirty="0"/>
              <a:t>                			% 5</a:t>
            </a:r>
          </a:p>
        </p:txBody>
      </p:sp>
      <p:sp>
        <p:nvSpPr>
          <p:cNvPr id="6" name="Text Placeholder 3">
            <a:extLst>
              <a:ext uri="{FF2B5EF4-FFF2-40B4-BE49-F238E27FC236}">
                <a16:creationId xmlns:a16="http://schemas.microsoft.com/office/drawing/2014/main" id="{05F9C345-1351-4107-A205-A8B7AA84B34A}"/>
              </a:ext>
            </a:extLst>
          </p:cNvPr>
          <p:cNvSpPr txBox="1">
            <a:spLocks/>
          </p:cNvSpPr>
          <p:nvPr/>
        </p:nvSpPr>
        <p:spPr>
          <a:xfrm>
            <a:off x="873109" y="5324795"/>
            <a:ext cx="10752512" cy="1425633"/>
          </a:xfrm>
          <a:prstGeom prst="rect">
            <a:avLst/>
          </a:prstGeom>
          <a:solidFill>
            <a:schemeClr val="bg1"/>
          </a:solidFill>
        </p:spPr>
        <p:txBody>
          <a:bodyPr vert="horz" lIns="0" tIns="45720" rIns="0" bIns="45720" rtlCol="0">
            <a:normAutofit fontScale="92500"/>
          </a:bodyPr>
          <a:lstStyle>
            <a:lvl1pPr marL="285750" indent="-285750" algn="l" defTabSz="914318" rtl="0" eaLnBrk="1" latinLnBrk="0" hangingPunct="1">
              <a:lnSpc>
                <a:spcPct val="120000"/>
              </a:lnSpc>
              <a:spcBef>
                <a:spcPts val="1000"/>
              </a:spcBef>
              <a:buFontTx/>
              <a:buBlip>
                <a:blip r:embed="rId2"/>
              </a:buBlip>
              <a:defRPr sz="1600" kern="1200" spc="0">
                <a:solidFill>
                  <a:schemeClr val="tx1"/>
                </a:solidFill>
                <a:latin typeface="+mn-lt"/>
                <a:ea typeface="+mn-ea"/>
                <a:cs typeface="+mn-cs"/>
              </a:defRPr>
            </a:lvl1pPr>
            <a:lvl2pPr marL="623888" indent="-285750" algn="l" defTabSz="914318" rtl="0" eaLnBrk="1" latinLnBrk="0" hangingPunct="1">
              <a:lnSpc>
                <a:spcPct val="120000"/>
              </a:lnSpc>
              <a:spcBef>
                <a:spcPts val="499"/>
              </a:spcBef>
              <a:buFontTx/>
              <a:buBlip>
                <a:blip r:embed="rId2"/>
              </a:buBlip>
              <a:defRPr sz="1400" kern="1200">
                <a:solidFill>
                  <a:schemeClr val="tx1"/>
                </a:solidFill>
                <a:latin typeface="+mn-lt"/>
                <a:ea typeface="+mn-ea"/>
                <a:cs typeface="+mn-cs"/>
              </a:defRPr>
            </a:lvl2pPr>
            <a:lvl3pPr marL="898525" indent="-171450" algn="l" defTabSz="914318" rtl="0" eaLnBrk="1" latinLnBrk="0" hangingPunct="1">
              <a:lnSpc>
                <a:spcPct val="120000"/>
              </a:lnSpc>
              <a:spcBef>
                <a:spcPts val="499"/>
              </a:spcBef>
              <a:buFontTx/>
              <a:buBlip>
                <a:blip r:embed="rId3"/>
              </a:buBlip>
              <a:defRPr sz="1200" kern="1200">
                <a:solidFill>
                  <a:schemeClr val="tx1"/>
                </a:solidFill>
                <a:latin typeface="+mn-lt"/>
                <a:ea typeface="+mn-ea"/>
                <a:cs typeface="+mn-cs"/>
              </a:defRPr>
            </a:lvl3pPr>
            <a:lvl4pPr marL="1163638" indent="-171450" algn="l" defTabSz="914318" rtl="0" eaLnBrk="1" latinLnBrk="0" hangingPunct="1">
              <a:lnSpc>
                <a:spcPct val="120000"/>
              </a:lnSpc>
              <a:spcBef>
                <a:spcPts val="499"/>
              </a:spcBef>
              <a:buFontTx/>
              <a:buBlip>
                <a:blip r:embed="rId3"/>
              </a:buBlip>
              <a:tabLst>
                <a:tab pos="1163638" algn="l"/>
              </a:tabLst>
              <a:defRPr sz="1000" kern="1200">
                <a:solidFill>
                  <a:schemeClr val="tx1">
                    <a:alpha val="70000"/>
                  </a:schemeClr>
                </a:solidFill>
                <a:latin typeface="+mn-lt"/>
                <a:ea typeface="+mn-ea"/>
                <a:cs typeface="+mn-cs"/>
              </a:defRPr>
            </a:lvl4pPr>
            <a:lvl5pPr marL="1163638" indent="-171450" algn="l" defTabSz="914318" rtl="0" eaLnBrk="1" latinLnBrk="0" hangingPunct="1">
              <a:lnSpc>
                <a:spcPct val="120000"/>
              </a:lnSpc>
              <a:spcBef>
                <a:spcPts val="499"/>
              </a:spcBef>
              <a:buFontTx/>
              <a:buBlip>
                <a:blip r:embed="rId3"/>
              </a:buBlip>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a-DK" sz="8000" dirty="0"/>
              <a:t>tinyurl.com/alg-f04-case1</a:t>
            </a:r>
          </a:p>
        </p:txBody>
      </p:sp>
      <p:pic>
        <p:nvPicPr>
          <p:cNvPr id="7" name="Picture 6" descr="A person and person&#10;&#10;Description automatically generated with medium confidence">
            <a:extLst>
              <a:ext uri="{FF2B5EF4-FFF2-40B4-BE49-F238E27FC236}">
                <a16:creationId xmlns:a16="http://schemas.microsoft.com/office/drawing/2014/main" id="{BADAFD49-0A6C-4C7D-A04D-EC0D53B4698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45310" y="2514679"/>
            <a:ext cx="5387483" cy="3052907"/>
          </a:xfrm>
          <a:prstGeom prst="rect">
            <a:avLst/>
          </a:prstGeom>
        </p:spPr>
      </p:pic>
    </p:spTree>
    <p:extLst>
      <p:ext uri="{BB962C8B-B14F-4D97-AF65-F5344CB8AC3E}">
        <p14:creationId xmlns:p14="http://schemas.microsoft.com/office/powerpoint/2010/main" val="3798457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txEl>
                                              <p:pRg st="3" end="3"/>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5" grpId="0"/>
      <p:bldP spid="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7208233" y="2414025"/>
            <a:ext cx="4983767" cy="3102477"/>
          </a:xfrm>
          <a:prstGeom prst="rect">
            <a:avLst/>
          </a:prstGeom>
        </p:spPr>
      </p:pic>
      <p:sp>
        <p:nvSpPr>
          <p:cNvPr id="2" name="Slide Number Placeholder 1"/>
          <p:cNvSpPr>
            <a:spLocks noGrp="1"/>
          </p:cNvSpPr>
          <p:nvPr>
            <p:ph type="sldNum" sz="quarter" idx="4"/>
          </p:nvPr>
        </p:nvSpPr>
        <p:spPr/>
        <p:txBody>
          <a:bodyPr/>
          <a:lstStyle/>
          <a:p>
            <a:fld id="{D8D877B3-D348-4611-9BDB-C5374591D951}" type="slidenum">
              <a:rPr lang="en-US" smtClean="0"/>
              <a:pPr/>
              <a:t>14</a:t>
            </a:fld>
            <a:endParaRPr lang="en-US" dirty="0"/>
          </a:p>
        </p:txBody>
      </p:sp>
      <p:sp>
        <p:nvSpPr>
          <p:cNvPr id="3" name="Title 2"/>
          <p:cNvSpPr>
            <a:spLocks noGrp="1"/>
          </p:cNvSpPr>
          <p:nvPr>
            <p:ph type="title"/>
          </p:nvPr>
        </p:nvSpPr>
        <p:spPr>
          <a:xfrm>
            <a:off x="592786" y="370290"/>
            <a:ext cx="9433150" cy="1034928"/>
          </a:xfrm>
        </p:spPr>
        <p:txBody>
          <a:bodyPr/>
          <a:lstStyle/>
          <a:p>
            <a:r>
              <a:rPr lang="da-DK" dirty="0"/>
              <a:t>Case 1 – 25 min – Arbejde frem til ????</a:t>
            </a:r>
          </a:p>
        </p:txBody>
      </p:sp>
      <p:sp>
        <p:nvSpPr>
          <p:cNvPr id="4" name="Text Placeholder 3"/>
          <p:cNvSpPr>
            <a:spLocks noGrp="1"/>
          </p:cNvSpPr>
          <p:nvPr>
            <p:ph type="body" sz="quarter" idx="12"/>
          </p:nvPr>
        </p:nvSpPr>
        <p:spPr>
          <a:xfrm>
            <a:off x="587375" y="2065337"/>
            <a:ext cx="8340199" cy="3102477"/>
          </a:xfrm>
        </p:spPr>
        <p:txBody>
          <a:bodyPr>
            <a:normAutofit/>
          </a:bodyPr>
          <a:lstStyle/>
          <a:p>
            <a:r>
              <a:rPr lang="da-DK" sz="2000" dirty="0"/>
              <a:t>Hvad er højden i et træ for en array med </a:t>
            </a:r>
            <a:r>
              <a:rPr lang="da-DK" sz="2000" b="1" i="1" dirty="0"/>
              <a:t>n</a:t>
            </a:r>
            <a:r>
              <a:rPr lang="da-DK" sz="2000" dirty="0"/>
              <a:t> elementer?</a:t>
            </a:r>
          </a:p>
          <a:p>
            <a:r>
              <a:rPr lang="da-DK" sz="2000" dirty="0"/>
              <a:t>Hvad er minimum og maksimum antal elementer i et træ med højde </a:t>
            </a:r>
            <a:r>
              <a:rPr lang="da-DK" sz="2000" b="1" dirty="0"/>
              <a:t>h</a:t>
            </a:r>
            <a:r>
              <a:rPr lang="da-DK" sz="2000" dirty="0"/>
              <a:t>?</a:t>
            </a:r>
          </a:p>
          <a:p>
            <a:r>
              <a:rPr lang="da-DK" sz="2000" dirty="0"/>
              <a:t>Hvilken type af noder har vi på indekserne </a:t>
            </a:r>
            <a:r>
              <a:rPr lang="da-DK" sz="2000" b="1" dirty="0"/>
              <a:t>n/2+1</a:t>
            </a:r>
            <a:r>
              <a:rPr lang="da-DK" sz="2000" dirty="0"/>
              <a:t>,</a:t>
            </a:r>
            <a:r>
              <a:rPr lang="da-DK" sz="2000" b="1" dirty="0"/>
              <a:t> n/2 +2, …n</a:t>
            </a:r>
            <a:r>
              <a:rPr lang="da-DK" sz="2000" dirty="0"/>
              <a:t> i træet?</a:t>
            </a:r>
          </a:p>
          <a:p>
            <a:r>
              <a:rPr lang="da-DK" sz="2000" dirty="0"/>
              <a:t>Hvordan vil arrayet for træet se ud hvis vi vil at element 7 har et element på LEFT(7), men 6 stadigvæk ikke har blader?</a:t>
            </a:r>
          </a:p>
        </p:txBody>
      </p:sp>
      <p:sp>
        <p:nvSpPr>
          <p:cNvPr id="7" name="Text Placeholder 3">
            <a:extLst>
              <a:ext uri="{FF2B5EF4-FFF2-40B4-BE49-F238E27FC236}">
                <a16:creationId xmlns:a16="http://schemas.microsoft.com/office/drawing/2014/main" id="{A9EB91BA-4A79-4C5D-832B-EE46906955E0}"/>
              </a:ext>
            </a:extLst>
          </p:cNvPr>
          <p:cNvSpPr txBox="1">
            <a:spLocks/>
          </p:cNvSpPr>
          <p:nvPr/>
        </p:nvSpPr>
        <p:spPr>
          <a:xfrm>
            <a:off x="592786" y="5324795"/>
            <a:ext cx="10752512" cy="1425633"/>
          </a:xfrm>
          <a:prstGeom prst="rect">
            <a:avLst/>
          </a:prstGeom>
          <a:solidFill>
            <a:schemeClr val="bg1"/>
          </a:solidFill>
        </p:spPr>
        <p:txBody>
          <a:bodyPr vert="horz" lIns="0" tIns="45720" rIns="0" bIns="45720" rtlCol="0">
            <a:normAutofit fontScale="92500"/>
          </a:bodyPr>
          <a:lstStyle>
            <a:lvl1pPr marL="285750" indent="-285750" algn="l" defTabSz="914318" rtl="0" eaLnBrk="1" latinLnBrk="0" hangingPunct="1">
              <a:lnSpc>
                <a:spcPct val="120000"/>
              </a:lnSpc>
              <a:spcBef>
                <a:spcPts val="1000"/>
              </a:spcBef>
              <a:buFontTx/>
              <a:buBlip>
                <a:blip r:embed="rId3"/>
              </a:buBlip>
              <a:defRPr sz="1600" kern="1200" spc="0">
                <a:solidFill>
                  <a:schemeClr val="tx1"/>
                </a:solidFill>
                <a:latin typeface="+mn-lt"/>
                <a:ea typeface="+mn-ea"/>
                <a:cs typeface="+mn-cs"/>
              </a:defRPr>
            </a:lvl1pPr>
            <a:lvl2pPr marL="623888" indent="-285750" algn="l" defTabSz="914318" rtl="0" eaLnBrk="1" latinLnBrk="0" hangingPunct="1">
              <a:lnSpc>
                <a:spcPct val="120000"/>
              </a:lnSpc>
              <a:spcBef>
                <a:spcPts val="499"/>
              </a:spcBef>
              <a:buFontTx/>
              <a:buBlip>
                <a:blip r:embed="rId3"/>
              </a:buBlip>
              <a:defRPr sz="1400" kern="1200">
                <a:solidFill>
                  <a:schemeClr val="tx1"/>
                </a:solidFill>
                <a:latin typeface="+mn-lt"/>
                <a:ea typeface="+mn-ea"/>
                <a:cs typeface="+mn-cs"/>
              </a:defRPr>
            </a:lvl2pPr>
            <a:lvl3pPr marL="898525" indent="-171450" algn="l" defTabSz="914318" rtl="0" eaLnBrk="1" latinLnBrk="0" hangingPunct="1">
              <a:lnSpc>
                <a:spcPct val="120000"/>
              </a:lnSpc>
              <a:spcBef>
                <a:spcPts val="499"/>
              </a:spcBef>
              <a:buFontTx/>
              <a:buBlip>
                <a:blip r:embed="rId4"/>
              </a:buBlip>
              <a:defRPr sz="1200" kern="1200">
                <a:solidFill>
                  <a:schemeClr val="tx1"/>
                </a:solidFill>
                <a:latin typeface="+mn-lt"/>
                <a:ea typeface="+mn-ea"/>
                <a:cs typeface="+mn-cs"/>
              </a:defRPr>
            </a:lvl3pPr>
            <a:lvl4pPr marL="1163638" indent="-171450" algn="l" defTabSz="914318" rtl="0" eaLnBrk="1" latinLnBrk="0" hangingPunct="1">
              <a:lnSpc>
                <a:spcPct val="120000"/>
              </a:lnSpc>
              <a:spcBef>
                <a:spcPts val="499"/>
              </a:spcBef>
              <a:buFontTx/>
              <a:buBlip>
                <a:blip r:embed="rId4"/>
              </a:buBlip>
              <a:tabLst>
                <a:tab pos="1163638" algn="l"/>
              </a:tabLst>
              <a:defRPr sz="1000" kern="1200">
                <a:solidFill>
                  <a:schemeClr val="tx1">
                    <a:alpha val="70000"/>
                  </a:schemeClr>
                </a:solidFill>
                <a:latin typeface="+mn-lt"/>
                <a:ea typeface="+mn-ea"/>
                <a:cs typeface="+mn-cs"/>
              </a:defRPr>
            </a:lvl4pPr>
            <a:lvl5pPr marL="1163638" indent="-171450" algn="l" defTabSz="914318" rtl="0" eaLnBrk="1" latinLnBrk="0" hangingPunct="1">
              <a:lnSpc>
                <a:spcPct val="120000"/>
              </a:lnSpc>
              <a:spcBef>
                <a:spcPts val="499"/>
              </a:spcBef>
              <a:buFontTx/>
              <a:buBlip>
                <a:blip r:embed="rId4"/>
              </a:buBlip>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a-DK" sz="8000" dirty="0"/>
              <a:t>tinyurl.com/alg-f04-case1</a:t>
            </a:r>
          </a:p>
        </p:txBody>
      </p:sp>
    </p:spTree>
    <p:extLst>
      <p:ext uri="{BB962C8B-B14F-4D97-AF65-F5344CB8AC3E}">
        <p14:creationId xmlns:p14="http://schemas.microsoft.com/office/powerpoint/2010/main" val="2544031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7"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6927588" y="3438023"/>
            <a:ext cx="4983767" cy="3102477"/>
          </a:xfrm>
          <a:prstGeom prst="rect">
            <a:avLst/>
          </a:prstGeom>
        </p:spPr>
      </p:pic>
      <p:sp>
        <p:nvSpPr>
          <p:cNvPr id="2" name="Slide Number Placeholder 1"/>
          <p:cNvSpPr>
            <a:spLocks noGrp="1"/>
          </p:cNvSpPr>
          <p:nvPr>
            <p:ph type="sldNum" sz="quarter" idx="4"/>
          </p:nvPr>
        </p:nvSpPr>
        <p:spPr/>
        <p:txBody>
          <a:bodyPr/>
          <a:lstStyle/>
          <a:p>
            <a:fld id="{D8D877B3-D348-4611-9BDB-C5374591D951}" type="slidenum">
              <a:rPr lang="en-US" smtClean="0"/>
              <a:pPr/>
              <a:t>15</a:t>
            </a:fld>
            <a:endParaRPr lang="en-US" dirty="0"/>
          </a:p>
        </p:txBody>
      </p:sp>
      <p:sp>
        <p:nvSpPr>
          <p:cNvPr id="3" name="Title 2"/>
          <p:cNvSpPr>
            <a:spLocks noGrp="1"/>
          </p:cNvSpPr>
          <p:nvPr>
            <p:ph type="title"/>
          </p:nvPr>
        </p:nvSpPr>
        <p:spPr/>
        <p:txBody>
          <a:bodyPr/>
          <a:lstStyle/>
          <a:p>
            <a:r>
              <a:rPr lang="da-DK" dirty="0"/>
              <a:t>Case 1 - Svar</a:t>
            </a:r>
          </a:p>
        </p:txBody>
      </p:sp>
      <p:sp>
        <p:nvSpPr>
          <p:cNvPr id="4" name="Text Placeholder 3"/>
          <p:cNvSpPr>
            <a:spLocks noGrp="1"/>
          </p:cNvSpPr>
          <p:nvPr>
            <p:ph type="body" sz="quarter" idx="12"/>
          </p:nvPr>
        </p:nvSpPr>
        <p:spPr/>
        <p:txBody>
          <a:bodyPr>
            <a:normAutofit lnSpcReduction="10000"/>
          </a:bodyPr>
          <a:lstStyle/>
          <a:p>
            <a:r>
              <a:rPr lang="da-DK" dirty="0"/>
              <a:t>Hvad er højden i et træ for en array med </a:t>
            </a:r>
            <a:r>
              <a:rPr lang="da-DK" b="1" i="1" dirty="0"/>
              <a:t>n</a:t>
            </a:r>
            <a:r>
              <a:rPr lang="da-DK" dirty="0"/>
              <a:t> elementer? </a:t>
            </a:r>
            <a:r>
              <a:rPr lang="da-DK" b="1" i="1" dirty="0"/>
              <a:t>– husk </a:t>
            </a:r>
            <a:r>
              <a:rPr lang="da-DK" b="1" i="1" dirty="0" err="1"/>
              <a:t>edges</a:t>
            </a:r>
            <a:endParaRPr lang="da-DK" b="1" i="1" dirty="0"/>
          </a:p>
          <a:p>
            <a:pPr lvl="1"/>
            <a:r>
              <a:rPr lang="da-DK" i="1" dirty="0"/>
              <a:t>Længden fra roden til bladet længst til venstre har den største længde</a:t>
            </a:r>
          </a:p>
          <a:p>
            <a:pPr lvl="1"/>
            <a:r>
              <a:rPr lang="da-DK" dirty="0"/>
              <a:t>Højden er antallet ganger vi kan gå til venstre i et træ</a:t>
            </a:r>
            <a:r>
              <a:rPr lang="da-DK" b="1" dirty="0"/>
              <a:t>, n&gt;2</a:t>
            </a:r>
            <a:r>
              <a:rPr lang="da-DK" b="1" baseline="30000" dirty="0"/>
              <a:t>h</a:t>
            </a:r>
          </a:p>
          <a:p>
            <a:pPr lvl="1"/>
            <a:r>
              <a:rPr lang="da-DK" dirty="0"/>
              <a:t>Altså bliver højden </a:t>
            </a:r>
            <a:r>
              <a:rPr lang="da-DK" b="1" dirty="0"/>
              <a:t>h = </a:t>
            </a:r>
            <a:r>
              <a:rPr lang="da-DK" b="1" dirty="0" err="1"/>
              <a:t>floor</a:t>
            </a:r>
            <a:r>
              <a:rPr lang="da-DK" b="1" dirty="0"/>
              <a:t>(lg n)</a:t>
            </a:r>
          </a:p>
          <a:p>
            <a:r>
              <a:rPr lang="da-DK" dirty="0"/>
              <a:t>Hvad er minimum og maksimum antal elementer i et træ med højde </a:t>
            </a:r>
            <a:r>
              <a:rPr lang="da-DK" b="1" dirty="0"/>
              <a:t>h</a:t>
            </a:r>
            <a:r>
              <a:rPr lang="da-DK" dirty="0"/>
              <a:t>?</a:t>
            </a:r>
          </a:p>
          <a:p>
            <a:pPr lvl="1"/>
            <a:r>
              <a:rPr lang="da-DK" dirty="0"/>
              <a:t>Minimum er </a:t>
            </a:r>
            <a:r>
              <a:rPr lang="da-DK" b="1" dirty="0"/>
              <a:t>2</a:t>
            </a:r>
            <a:r>
              <a:rPr lang="da-DK" b="1" baseline="30000" dirty="0"/>
              <a:t>h</a:t>
            </a:r>
            <a:r>
              <a:rPr lang="da-DK" baseline="30000" dirty="0"/>
              <a:t> </a:t>
            </a:r>
            <a:r>
              <a:rPr lang="da-DK" dirty="0"/>
              <a:t>når træet kun har en enkel maksimal </a:t>
            </a:r>
            <a:r>
              <a:rPr lang="da-DK" dirty="0" err="1"/>
              <a:t>path</a:t>
            </a:r>
            <a:r>
              <a:rPr lang="da-DK" dirty="0"/>
              <a:t> (også indeks for dette element)</a:t>
            </a:r>
          </a:p>
          <a:p>
            <a:pPr lvl="1"/>
            <a:r>
              <a:rPr lang="da-DK" dirty="0"/>
              <a:t>Maksimum er </a:t>
            </a:r>
            <a:r>
              <a:rPr lang="da-DK" b="1" dirty="0"/>
              <a:t>2</a:t>
            </a:r>
            <a:r>
              <a:rPr lang="da-DK" b="1" baseline="30000" dirty="0"/>
              <a:t>h+1 </a:t>
            </a:r>
            <a:r>
              <a:rPr lang="da-DK" b="1" dirty="0"/>
              <a:t>- 1</a:t>
            </a:r>
            <a:r>
              <a:rPr lang="da-DK" dirty="0"/>
              <a:t> når træet kun mangler et element for at ha h+1 niveauer </a:t>
            </a:r>
          </a:p>
          <a:p>
            <a:r>
              <a:rPr lang="da-DK" dirty="0"/>
              <a:t>Hvad slags noder har vi på indekserne </a:t>
            </a:r>
            <a:r>
              <a:rPr lang="da-DK" b="1" dirty="0"/>
              <a:t>n/2+1 og n/2 +2, …n </a:t>
            </a:r>
            <a:r>
              <a:rPr lang="da-DK" dirty="0"/>
              <a:t>i træet?</a:t>
            </a:r>
          </a:p>
          <a:p>
            <a:pPr lvl="1"/>
            <a:r>
              <a:rPr lang="da-DK" dirty="0"/>
              <a:t>Husk at </a:t>
            </a:r>
            <a:r>
              <a:rPr lang="da-DK" dirty="0" err="1"/>
              <a:t>floor</a:t>
            </a:r>
            <a:r>
              <a:rPr lang="da-DK" dirty="0"/>
              <a:t>(i/2) er </a:t>
            </a:r>
            <a:r>
              <a:rPr lang="da-DK" dirty="0" err="1"/>
              <a:t>parent</a:t>
            </a:r>
            <a:r>
              <a:rPr lang="da-DK" dirty="0"/>
              <a:t> </a:t>
            </a:r>
            <a:r>
              <a:rPr lang="da-DK" dirty="0" err="1"/>
              <a:t>till</a:t>
            </a:r>
            <a:r>
              <a:rPr lang="da-DK" dirty="0"/>
              <a:t> </a:t>
            </a:r>
            <a:r>
              <a:rPr lang="da-DK" dirty="0" err="1"/>
              <a:t>index</a:t>
            </a:r>
            <a:r>
              <a:rPr lang="da-DK" dirty="0"/>
              <a:t> i</a:t>
            </a:r>
          </a:p>
          <a:p>
            <a:pPr lvl="1"/>
            <a:r>
              <a:rPr lang="da-DK" dirty="0"/>
              <a:t>Altså er </a:t>
            </a:r>
            <a:r>
              <a:rPr lang="da-DK" dirty="0" err="1"/>
              <a:t>floor</a:t>
            </a:r>
            <a:r>
              <a:rPr lang="da-DK" dirty="0"/>
              <a:t>(n/2) det sidste indeks med en </a:t>
            </a:r>
            <a:r>
              <a:rPr lang="da-DK" dirty="0" err="1"/>
              <a:t>child</a:t>
            </a:r>
            <a:endParaRPr lang="da-DK" dirty="0"/>
          </a:p>
          <a:p>
            <a:pPr lvl="1"/>
            <a:r>
              <a:rPr lang="da-DK" dirty="0"/>
              <a:t>Altså er n/2+1…n </a:t>
            </a:r>
            <a:r>
              <a:rPr lang="da-DK" b="1" dirty="0"/>
              <a:t>blader</a:t>
            </a:r>
          </a:p>
        </p:txBody>
      </p:sp>
    </p:spTree>
    <p:extLst>
      <p:ext uri="{BB962C8B-B14F-4D97-AF65-F5344CB8AC3E}">
        <p14:creationId xmlns:p14="http://schemas.microsoft.com/office/powerpoint/2010/main" val="4101727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
                                            <p:txEl>
                                              <p:pRg st="9" end="9"/>
                                            </p:tx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D8D877B3-D348-4611-9BDB-C5374591D951}" type="slidenum">
              <a:rPr lang="en-US" smtClean="0"/>
              <a:pPr/>
              <a:t>16</a:t>
            </a:fld>
            <a:endParaRPr lang="en-US" dirty="0"/>
          </a:p>
        </p:txBody>
      </p:sp>
      <p:sp>
        <p:nvSpPr>
          <p:cNvPr id="3" name="Title 2"/>
          <p:cNvSpPr>
            <a:spLocks noGrp="1"/>
          </p:cNvSpPr>
          <p:nvPr>
            <p:ph type="title"/>
          </p:nvPr>
        </p:nvSpPr>
        <p:spPr/>
        <p:txBody>
          <a:bodyPr/>
          <a:lstStyle/>
          <a:p>
            <a:r>
              <a:rPr lang="da-DK" dirty="0"/>
              <a:t>Max-</a:t>
            </a:r>
            <a:r>
              <a:rPr lang="da-DK" dirty="0" err="1"/>
              <a:t>Heapify</a:t>
            </a:r>
            <a:endParaRPr lang="da-DK" dirty="0"/>
          </a:p>
        </p:txBody>
      </p:sp>
      <p:sp>
        <p:nvSpPr>
          <p:cNvPr id="4" name="Text Placeholder 3"/>
          <p:cNvSpPr>
            <a:spLocks noGrp="1"/>
          </p:cNvSpPr>
          <p:nvPr>
            <p:ph type="body" sz="quarter" idx="12"/>
          </p:nvPr>
        </p:nvSpPr>
        <p:spPr>
          <a:xfrm>
            <a:off x="587375" y="2065337"/>
            <a:ext cx="5577898" cy="3703696"/>
          </a:xfrm>
        </p:spPr>
        <p:txBody>
          <a:bodyPr>
            <a:normAutofit/>
          </a:bodyPr>
          <a:lstStyle/>
          <a:p>
            <a:r>
              <a:rPr lang="da-DK" sz="2400" dirty="0"/>
              <a:t>Sammenlign 	</a:t>
            </a:r>
            <a:r>
              <a:rPr lang="da-DK" sz="2400" b="1" dirty="0"/>
              <a:t>A[i]</a:t>
            </a:r>
            <a:r>
              <a:rPr lang="da-DK" sz="2400" dirty="0"/>
              <a:t> </a:t>
            </a:r>
            <a:br>
              <a:rPr lang="da-DK" sz="2400" dirty="0"/>
            </a:br>
            <a:r>
              <a:rPr lang="da-DK" sz="2400" dirty="0"/>
              <a:t>		med 	</a:t>
            </a:r>
            <a:r>
              <a:rPr lang="da-DK" sz="2400" b="1" dirty="0"/>
              <a:t>A[</a:t>
            </a:r>
            <a:r>
              <a:rPr lang="da-DK" sz="2400" b="1" dirty="0" err="1"/>
              <a:t>left</a:t>
            </a:r>
            <a:r>
              <a:rPr lang="da-DK" sz="2400" b="1" dirty="0"/>
              <a:t>(i)]</a:t>
            </a:r>
            <a:br>
              <a:rPr lang="da-DK" sz="2400" dirty="0"/>
            </a:br>
            <a:r>
              <a:rPr lang="da-DK" sz="2400" dirty="0"/>
              <a:t>		og	</a:t>
            </a:r>
            <a:r>
              <a:rPr lang="da-DK" sz="2400" b="1" dirty="0"/>
              <a:t>A[right(i)]</a:t>
            </a:r>
          </a:p>
          <a:p>
            <a:r>
              <a:rPr lang="da-DK" sz="2400" dirty="0"/>
              <a:t>Flyt </a:t>
            </a:r>
            <a:r>
              <a:rPr lang="da-DK" sz="2400" b="1" dirty="0"/>
              <a:t>A[i]</a:t>
            </a:r>
            <a:r>
              <a:rPr lang="da-DK" sz="2400" dirty="0"/>
              <a:t> nedover gennem at udskifte det med det største af disse</a:t>
            </a:r>
          </a:p>
          <a:p>
            <a:r>
              <a:rPr lang="da-DK" sz="2400" dirty="0"/>
              <a:t>Fortsæt </a:t>
            </a:r>
            <a:r>
              <a:rPr lang="da-DK" sz="2400" dirty="0" err="1"/>
              <a:t>rekursivt</a:t>
            </a:r>
            <a:endParaRPr lang="da-DK" sz="2400" dirty="0"/>
          </a:p>
          <a:p>
            <a:r>
              <a:rPr lang="da-DK" sz="2400" dirty="0"/>
              <a:t>Løst når </a:t>
            </a:r>
            <a:r>
              <a:rPr lang="da-DK" sz="2400" b="1" dirty="0"/>
              <a:t>A[i]</a:t>
            </a:r>
            <a:r>
              <a:rPr lang="da-DK" sz="2400" dirty="0"/>
              <a:t> er størst, eller er et blad</a:t>
            </a:r>
          </a:p>
        </p:txBody>
      </p:sp>
      <p:pic>
        <p:nvPicPr>
          <p:cNvPr id="5" name="Picture 4"/>
          <p:cNvPicPr>
            <a:picLocks noChangeAspect="1"/>
          </p:cNvPicPr>
          <p:nvPr/>
        </p:nvPicPr>
        <p:blipFill rotWithShape="1">
          <a:blip r:embed="rId2"/>
          <a:srcRect l="56103"/>
          <a:stretch/>
        </p:blipFill>
        <p:spPr>
          <a:xfrm>
            <a:off x="7063767" y="3509580"/>
            <a:ext cx="4847588" cy="3329810"/>
          </a:xfrm>
          <a:prstGeom prst="rect">
            <a:avLst/>
          </a:prstGeom>
        </p:spPr>
      </p:pic>
      <p:pic>
        <p:nvPicPr>
          <p:cNvPr id="6" name="Picture 5"/>
          <p:cNvPicPr>
            <a:picLocks noChangeAspect="1"/>
          </p:cNvPicPr>
          <p:nvPr/>
        </p:nvPicPr>
        <p:blipFill rotWithShape="1">
          <a:blip r:embed="rId2"/>
          <a:srcRect r="56922"/>
          <a:stretch/>
        </p:blipFill>
        <p:spPr>
          <a:xfrm>
            <a:off x="6778033" y="179770"/>
            <a:ext cx="4757210" cy="3329810"/>
          </a:xfrm>
          <a:prstGeom prst="rect">
            <a:avLst/>
          </a:prstGeom>
        </p:spPr>
      </p:pic>
    </p:spTree>
    <p:extLst>
      <p:ext uri="{BB962C8B-B14F-4D97-AF65-F5344CB8AC3E}">
        <p14:creationId xmlns:p14="http://schemas.microsoft.com/office/powerpoint/2010/main" val="1107709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D8D877B3-D348-4611-9BDB-C5374591D951}" type="slidenum">
              <a:rPr lang="en-US" smtClean="0"/>
              <a:pPr/>
              <a:t>17</a:t>
            </a:fld>
            <a:endParaRPr lang="en-US" dirty="0"/>
          </a:p>
        </p:txBody>
      </p:sp>
      <p:sp>
        <p:nvSpPr>
          <p:cNvPr id="3" name="Title 2"/>
          <p:cNvSpPr>
            <a:spLocks noGrp="1"/>
          </p:cNvSpPr>
          <p:nvPr>
            <p:ph type="title"/>
          </p:nvPr>
        </p:nvSpPr>
        <p:spPr/>
        <p:txBody>
          <a:bodyPr/>
          <a:lstStyle/>
          <a:p>
            <a:r>
              <a:rPr lang="da-DK" dirty="0"/>
              <a:t>Max-</a:t>
            </a:r>
            <a:r>
              <a:rPr lang="da-DK" dirty="0" err="1"/>
              <a:t>Heapify</a:t>
            </a:r>
            <a:r>
              <a:rPr lang="da-DK" dirty="0"/>
              <a:t>: Pseudokode</a:t>
            </a:r>
          </a:p>
        </p:txBody>
      </p:sp>
      <p:sp>
        <p:nvSpPr>
          <p:cNvPr id="4" name="Text Placeholder 3"/>
          <p:cNvSpPr>
            <a:spLocks noGrp="1"/>
          </p:cNvSpPr>
          <p:nvPr>
            <p:ph type="body" sz="quarter" idx="12"/>
          </p:nvPr>
        </p:nvSpPr>
        <p:spPr>
          <a:xfrm>
            <a:off x="6982691" y="2065337"/>
            <a:ext cx="4357196" cy="3703696"/>
          </a:xfrm>
        </p:spPr>
        <p:txBody>
          <a:bodyPr>
            <a:normAutofit/>
          </a:bodyPr>
          <a:lstStyle/>
          <a:p>
            <a:r>
              <a:rPr lang="da-DK" sz="2400" dirty="0"/>
              <a:t>Find indekset med den største værdi</a:t>
            </a:r>
          </a:p>
          <a:p>
            <a:r>
              <a:rPr lang="da-DK" sz="2400" dirty="0"/>
              <a:t>Skift værdierne ud </a:t>
            </a:r>
            <a:r>
              <a:rPr lang="da-DK" sz="2400" dirty="0" err="1"/>
              <a:t>rekursivt</a:t>
            </a:r>
            <a:endParaRPr lang="da-DK" sz="2400" dirty="0"/>
          </a:p>
          <a:p>
            <a:pPr lvl="1"/>
            <a:r>
              <a:rPr lang="da-DK" sz="2000" dirty="0"/>
              <a:t>Opretholder max-</a:t>
            </a:r>
            <a:r>
              <a:rPr lang="da-DK" sz="2000" dirty="0" err="1"/>
              <a:t>heap</a:t>
            </a:r>
            <a:r>
              <a:rPr lang="da-DK" sz="2000" dirty="0"/>
              <a:t> egenskaben</a:t>
            </a:r>
          </a:p>
        </p:txBody>
      </p:sp>
      <p:pic>
        <p:nvPicPr>
          <p:cNvPr id="5" name="Picture 4"/>
          <p:cNvPicPr>
            <a:picLocks noChangeAspect="1"/>
          </p:cNvPicPr>
          <p:nvPr/>
        </p:nvPicPr>
        <p:blipFill>
          <a:blip r:embed="rId2"/>
          <a:stretch>
            <a:fillRect/>
          </a:stretch>
        </p:blipFill>
        <p:spPr>
          <a:xfrm>
            <a:off x="587375" y="1688088"/>
            <a:ext cx="5762594" cy="4080945"/>
          </a:xfrm>
          <a:prstGeom prst="rect">
            <a:avLst/>
          </a:prstGeom>
        </p:spPr>
      </p:pic>
      <p:sp>
        <p:nvSpPr>
          <p:cNvPr id="6" name="Rectangle 5">
            <a:extLst>
              <a:ext uri="{FF2B5EF4-FFF2-40B4-BE49-F238E27FC236}">
                <a16:creationId xmlns:a16="http://schemas.microsoft.com/office/drawing/2014/main" id="{F63EA820-588B-160C-9B26-0D3B2899FABC}"/>
              </a:ext>
            </a:extLst>
          </p:cNvPr>
          <p:cNvSpPr/>
          <p:nvPr/>
        </p:nvSpPr>
        <p:spPr>
          <a:xfrm>
            <a:off x="1133475" y="2857500"/>
            <a:ext cx="4562474" cy="1097785"/>
          </a:xfrm>
          <a:prstGeom prst="rect">
            <a:avLst/>
          </a:prstGeom>
          <a:no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7" name="Rectangle 6">
            <a:extLst>
              <a:ext uri="{FF2B5EF4-FFF2-40B4-BE49-F238E27FC236}">
                <a16:creationId xmlns:a16="http://schemas.microsoft.com/office/drawing/2014/main" id="{85428ABE-2DB2-44BE-BDD0-25518AC248CF}"/>
              </a:ext>
            </a:extLst>
          </p:cNvPr>
          <p:cNvSpPr/>
          <p:nvPr/>
        </p:nvSpPr>
        <p:spPr>
          <a:xfrm>
            <a:off x="1133475" y="3974335"/>
            <a:ext cx="5216494" cy="74054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8" name="Rectangle 7">
            <a:extLst>
              <a:ext uri="{FF2B5EF4-FFF2-40B4-BE49-F238E27FC236}">
                <a16:creationId xmlns:a16="http://schemas.microsoft.com/office/drawing/2014/main" id="{0E2B5F30-ADD3-40C5-E8B9-08DAB6213B42}"/>
              </a:ext>
            </a:extLst>
          </p:cNvPr>
          <p:cNvSpPr/>
          <p:nvPr/>
        </p:nvSpPr>
        <p:spPr>
          <a:xfrm>
            <a:off x="1133475" y="4743449"/>
            <a:ext cx="5216494" cy="1097785"/>
          </a:xfrm>
          <a:prstGeom prst="rect">
            <a:avLst/>
          </a:prstGeom>
          <a:noFill/>
          <a:ln w="571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Tree>
    <p:extLst>
      <p:ext uri="{BB962C8B-B14F-4D97-AF65-F5344CB8AC3E}">
        <p14:creationId xmlns:p14="http://schemas.microsoft.com/office/powerpoint/2010/main" val="453589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1" end="1"/>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6" grpId="0" animBg="1"/>
      <p:bldP spid="7" grpId="0" animBg="1"/>
      <p:bldP spid="8"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D8D877B3-D348-4611-9BDB-C5374591D951}" type="slidenum">
              <a:rPr lang="en-US" smtClean="0"/>
              <a:pPr/>
              <a:t>18</a:t>
            </a:fld>
            <a:endParaRPr lang="en-US" dirty="0"/>
          </a:p>
        </p:txBody>
      </p:sp>
      <p:sp>
        <p:nvSpPr>
          <p:cNvPr id="3" name="Title 2"/>
          <p:cNvSpPr>
            <a:spLocks noGrp="1"/>
          </p:cNvSpPr>
          <p:nvPr>
            <p:ph type="title"/>
          </p:nvPr>
        </p:nvSpPr>
        <p:spPr>
          <a:xfrm>
            <a:off x="587374" y="370290"/>
            <a:ext cx="6506444" cy="1474385"/>
          </a:xfrm>
        </p:spPr>
        <p:txBody>
          <a:bodyPr/>
          <a:lstStyle/>
          <a:p>
            <a:r>
              <a:rPr lang="da-DK" dirty="0"/>
              <a:t>Max-</a:t>
            </a:r>
            <a:r>
              <a:rPr lang="da-DK" dirty="0" err="1"/>
              <a:t>Heapify</a:t>
            </a:r>
            <a:r>
              <a:rPr lang="da-DK" dirty="0"/>
              <a:t>: Eksempel</a:t>
            </a:r>
          </a:p>
        </p:txBody>
      </p:sp>
      <p:pic>
        <p:nvPicPr>
          <p:cNvPr id="5" name="Picture 4"/>
          <p:cNvPicPr>
            <a:picLocks noChangeAspect="1"/>
          </p:cNvPicPr>
          <p:nvPr/>
        </p:nvPicPr>
        <p:blipFill>
          <a:blip r:embed="rId2"/>
          <a:stretch>
            <a:fillRect/>
          </a:stretch>
        </p:blipFill>
        <p:spPr>
          <a:xfrm>
            <a:off x="587375" y="1688088"/>
            <a:ext cx="5762594" cy="4080945"/>
          </a:xfrm>
          <a:prstGeom prst="rect">
            <a:avLst/>
          </a:prstGeom>
        </p:spPr>
      </p:pic>
      <p:pic>
        <p:nvPicPr>
          <p:cNvPr id="7" name="Picture 6"/>
          <p:cNvPicPr>
            <a:picLocks noChangeAspect="1"/>
          </p:cNvPicPr>
          <p:nvPr/>
        </p:nvPicPr>
        <p:blipFill>
          <a:blip r:embed="rId3"/>
          <a:stretch>
            <a:fillRect/>
          </a:stretch>
        </p:blipFill>
        <p:spPr>
          <a:xfrm>
            <a:off x="7471911" y="142875"/>
            <a:ext cx="3562350" cy="6572250"/>
          </a:xfrm>
          <a:prstGeom prst="rect">
            <a:avLst/>
          </a:prstGeom>
        </p:spPr>
      </p:pic>
      <p:sp>
        <p:nvSpPr>
          <p:cNvPr id="8" name="Rectangle 7"/>
          <p:cNvSpPr/>
          <p:nvPr/>
        </p:nvSpPr>
        <p:spPr>
          <a:xfrm>
            <a:off x="7093819" y="2415941"/>
            <a:ext cx="4735629" cy="22426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9" name="Rectangle 8"/>
          <p:cNvSpPr/>
          <p:nvPr/>
        </p:nvSpPr>
        <p:spPr>
          <a:xfrm>
            <a:off x="7093818" y="4472439"/>
            <a:ext cx="4735629" cy="22426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Tree>
    <p:extLst>
      <p:ext uri="{BB962C8B-B14F-4D97-AF65-F5344CB8AC3E}">
        <p14:creationId xmlns:p14="http://schemas.microsoft.com/office/powerpoint/2010/main" val="1828659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D8D877B3-D348-4611-9BDB-C5374591D951}" type="slidenum">
              <a:rPr lang="en-US" smtClean="0"/>
              <a:pPr/>
              <a:t>19</a:t>
            </a:fld>
            <a:endParaRPr lang="en-US" dirty="0"/>
          </a:p>
        </p:txBody>
      </p:sp>
      <p:sp>
        <p:nvSpPr>
          <p:cNvPr id="3" name="Title 2"/>
          <p:cNvSpPr>
            <a:spLocks noGrp="1"/>
          </p:cNvSpPr>
          <p:nvPr>
            <p:ph type="title"/>
          </p:nvPr>
        </p:nvSpPr>
        <p:spPr>
          <a:xfrm>
            <a:off x="587374" y="370290"/>
            <a:ext cx="8264526" cy="1474385"/>
          </a:xfrm>
        </p:spPr>
        <p:txBody>
          <a:bodyPr/>
          <a:lstStyle/>
          <a:p>
            <a:r>
              <a:rPr lang="da-DK" dirty="0"/>
              <a:t>Max-</a:t>
            </a:r>
            <a:r>
              <a:rPr lang="da-DK" dirty="0" err="1"/>
              <a:t>Heapify</a:t>
            </a:r>
            <a:r>
              <a:rPr lang="da-DK" dirty="0"/>
              <a:t>: Tidsanalyse</a:t>
            </a:r>
          </a:p>
        </p:txBody>
      </p:sp>
      <p:pic>
        <p:nvPicPr>
          <p:cNvPr id="5" name="Picture 4"/>
          <p:cNvPicPr>
            <a:picLocks noChangeAspect="1"/>
          </p:cNvPicPr>
          <p:nvPr/>
        </p:nvPicPr>
        <p:blipFill>
          <a:blip r:embed="rId2"/>
          <a:stretch>
            <a:fillRect/>
          </a:stretch>
        </p:blipFill>
        <p:spPr>
          <a:xfrm>
            <a:off x="587375" y="1688088"/>
            <a:ext cx="5762594" cy="4080945"/>
          </a:xfrm>
          <a:prstGeom prst="rect">
            <a:avLst/>
          </a:prstGeom>
        </p:spPr>
      </p:pic>
      <p:sp>
        <p:nvSpPr>
          <p:cNvPr id="6" name="Text Placeholder 5"/>
          <p:cNvSpPr>
            <a:spLocks noGrp="1"/>
          </p:cNvSpPr>
          <p:nvPr>
            <p:ph type="body" sz="quarter" idx="12"/>
          </p:nvPr>
        </p:nvSpPr>
        <p:spPr>
          <a:xfrm>
            <a:off x="7196985" y="1487488"/>
            <a:ext cx="4200051" cy="4638733"/>
          </a:xfrm>
        </p:spPr>
        <p:txBody>
          <a:bodyPr>
            <a:normAutofit/>
          </a:bodyPr>
          <a:lstStyle/>
          <a:p>
            <a:r>
              <a:rPr lang="da-DK" sz="2000" b="1" dirty="0"/>
              <a:t>Hvad er køretid for linje 1-9?</a:t>
            </a:r>
          </a:p>
          <a:p>
            <a:pPr lvl="1"/>
            <a:r>
              <a:rPr lang="el-GR" sz="1800" b="1" dirty="0"/>
              <a:t>Θ(</a:t>
            </a:r>
            <a:r>
              <a:rPr lang="da-DK" sz="1800" b="1" i="1" dirty="0"/>
              <a:t>1</a:t>
            </a:r>
            <a:r>
              <a:rPr lang="da-DK" sz="1800" b="1" dirty="0"/>
              <a:t>)</a:t>
            </a:r>
          </a:p>
          <a:p>
            <a:r>
              <a:rPr lang="da-DK" sz="2000" b="1" dirty="0"/>
              <a:t>Hvad er den maksimale størrelse for et underproblem (som en funktion af n)?</a:t>
            </a:r>
          </a:p>
          <a:p>
            <a:pPr lvl="1"/>
            <a:r>
              <a:rPr lang="da-DK" sz="1800" b="1" dirty="0"/>
              <a:t>Linje 10</a:t>
            </a:r>
          </a:p>
          <a:p>
            <a:pPr lvl="1"/>
            <a:r>
              <a:rPr lang="da-DK" sz="1800" b="1" dirty="0"/>
              <a:t>Forslag?</a:t>
            </a:r>
          </a:p>
        </p:txBody>
      </p:sp>
      <p:pic>
        <p:nvPicPr>
          <p:cNvPr id="7" name="Picture 6">
            <a:extLst>
              <a:ext uri="{FF2B5EF4-FFF2-40B4-BE49-F238E27FC236}">
                <a16:creationId xmlns:a16="http://schemas.microsoft.com/office/drawing/2014/main" id="{B8ACD350-9BB7-4796-BC38-920A1F31FA1F}"/>
              </a:ext>
            </a:extLst>
          </p:cNvPr>
          <p:cNvPicPr>
            <a:picLocks noChangeAspect="1"/>
          </p:cNvPicPr>
          <p:nvPr/>
        </p:nvPicPr>
        <p:blipFill rotWithShape="1">
          <a:blip r:embed="rId3"/>
          <a:srcRect b="63687"/>
          <a:stretch/>
        </p:blipFill>
        <p:spPr>
          <a:xfrm>
            <a:off x="7412535" y="4416753"/>
            <a:ext cx="3156504" cy="2114676"/>
          </a:xfrm>
          <a:prstGeom prst="rect">
            <a:avLst/>
          </a:prstGeom>
        </p:spPr>
      </p:pic>
    </p:spTree>
    <p:extLst>
      <p:ext uri="{BB962C8B-B14F-4D97-AF65-F5344CB8AC3E}">
        <p14:creationId xmlns:p14="http://schemas.microsoft.com/office/powerpoint/2010/main" val="857618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D8D877B3-D348-4611-9BDB-C5374591D951}" type="slidenum">
              <a:rPr lang="en-US" smtClean="0"/>
              <a:pPr/>
              <a:t>2</a:t>
            </a:fld>
            <a:endParaRPr lang="en-US" dirty="0"/>
          </a:p>
        </p:txBody>
      </p:sp>
      <p:sp>
        <p:nvSpPr>
          <p:cNvPr id="3" name="Title 2"/>
          <p:cNvSpPr>
            <a:spLocks noGrp="1"/>
          </p:cNvSpPr>
          <p:nvPr>
            <p:ph type="title"/>
          </p:nvPr>
        </p:nvSpPr>
        <p:spPr/>
        <p:txBody>
          <a:bodyPr/>
          <a:lstStyle/>
          <a:p>
            <a:r>
              <a:rPr lang="da-DK" dirty="0"/>
              <a:t>Opdateringer</a:t>
            </a:r>
          </a:p>
        </p:txBody>
      </p:sp>
      <p:sp>
        <p:nvSpPr>
          <p:cNvPr id="4" name="Text Placeholder 3"/>
          <p:cNvSpPr>
            <a:spLocks noGrp="1"/>
          </p:cNvSpPr>
          <p:nvPr>
            <p:ph type="body" sz="quarter" idx="12"/>
          </p:nvPr>
        </p:nvSpPr>
        <p:spPr>
          <a:xfrm>
            <a:off x="466725" y="2065337"/>
            <a:ext cx="6467475" cy="4037080"/>
          </a:xfrm>
        </p:spPr>
        <p:txBody>
          <a:bodyPr>
            <a:normAutofit/>
          </a:bodyPr>
          <a:lstStyle/>
          <a:p>
            <a:r>
              <a:rPr lang="da-DK" sz="2000" dirty="0"/>
              <a:t>Længe siden sidst, men vi er godt i gang!</a:t>
            </a:r>
          </a:p>
          <a:p>
            <a:r>
              <a:rPr lang="da-DK" sz="2000" dirty="0"/>
              <a:t>Sidste forelæsning vil antageligvis være d. 16. maj</a:t>
            </a:r>
          </a:p>
          <a:p>
            <a:r>
              <a:rPr lang="da-DK" sz="2000" dirty="0"/>
              <a:t>Snart den første Self </a:t>
            </a:r>
            <a:r>
              <a:rPr lang="da-DK" sz="2000" dirty="0" err="1"/>
              <a:t>Study</a:t>
            </a:r>
            <a:r>
              <a:rPr lang="da-DK" sz="2000" dirty="0"/>
              <a:t>, d. 21. april</a:t>
            </a:r>
          </a:p>
          <a:p>
            <a:r>
              <a:rPr lang="da-DK" sz="2000" dirty="0"/>
              <a:t>Ændringer relateret til evalueringer:</a:t>
            </a:r>
            <a:br>
              <a:rPr lang="da-DK" sz="2000" dirty="0"/>
            </a:br>
            <a:r>
              <a:rPr lang="da-DK" sz="2000" dirty="0"/>
              <a:t>Fra og med i dag: </a:t>
            </a:r>
            <a:r>
              <a:rPr lang="da-DK" sz="2000" i="1" dirty="0"/>
              <a:t>Hands-On opgaver</a:t>
            </a:r>
          </a:p>
          <a:p>
            <a:pPr lvl="1"/>
            <a:r>
              <a:rPr lang="da-DK" sz="1800" i="1" dirty="0"/>
              <a:t>Styrke kobling mellem teori og praksis</a:t>
            </a:r>
          </a:p>
          <a:p>
            <a:pPr lvl="1"/>
            <a:r>
              <a:rPr lang="da-DK" sz="1800" i="1" dirty="0"/>
              <a:t>Styrke kobling mellem ALG-kurset og projekt (?)</a:t>
            </a:r>
          </a:p>
          <a:p>
            <a:pPr marL="0" indent="0">
              <a:buNone/>
            </a:pPr>
            <a:endParaRPr lang="da-DK" sz="2000"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55835" y="1631185"/>
            <a:ext cx="4546600" cy="3409950"/>
          </a:xfrm>
          <a:prstGeom prst="rect">
            <a:avLst/>
          </a:prstGeom>
        </p:spPr>
      </p:pic>
    </p:spTree>
    <p:extLst>
      <p:ext uri="{BB962C8B-B14F-4D97-AF65-F5344CB8AC3E}">
        <p14:creationId xmlns:p14="http://schemas.microsoft.com/office/powerpoint/2010/main" val="3377396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D8D877B3-D348-4611-9BDB-C5374591D951}" type="slidenum">
              <a:rPr lang="en-US" smtClean="0"/>
              <a:pPr/>
              <a:t>20</a:t>
            </a:fld>
            <a:endParaRPr lang="en-US" dirty="0"/>
          </a:p>
        </p:txBody>
      </p:sp>
      <p:sp>
        <p:nvSpPr>
          <p:cNvPr id="3" name="Title 2"/>
          <p:cNvSpPr>
            <a:spLocks noGrp="1"/>
          </p:cNvSpPr>
          <p:nvPr>
            <p:ph type="title"/>
          </p:nvPr>
        </p:nvSpPr>
        <p:spPr>
          <a:xfrm>
            <a:off x="587374" y="370290"/>
            <a:ext cx="6516811" cy="1474385"/>
          </a:xfrm>
        </p:spPr>
        <p:txBody>
          <a:bodyPr/>
          <a:lstStyle/>
          <a:p>
            <a:r>
              <a:rPr lang="da-DK" dirty="0"/>
              <a:t>Max-</a:t>
            </a:r>
            <a:r>
              <a:rPr lang="da-DK" dirty="0" err="1"/>
              <a:t>heapify</a:t>
            </a:r>
            <a:r>
              <a:rPr lang="da-DK" dirty="0"/>
              <a:t>: </a:t>
            </a:r>
            <a:r>
              <a:rPr lang="da-DK" dirty="0" err="1"/>
              <a:t>Worst</a:t>
            </a:r>
            <a:r>
              <a:rPr lang="da-DK" dirty="0"/>
              <a:t> Case</a:t>
            </a:r>
          </a:p>
        </p:txBody>
      </p:sp>
      <p:pic>
        <p:nvPicPr>
          <p:cNvPr id="5" name="Picture 4"/>
          <p:cNvPicPr>
            <a:picLocks noChangeAspect="1"/>
          </p:cNvPicPr>
          <p:nvPr/>
        </p:nvPicPr>
        <p:blipFill>
          <a:blip r:embed="rId2"/>
          <a:stretch>
            <a:fillRect/>
          </a:stretch>
        </p:blipFill>
        <p:spPr>
          <a:xfrm>
            <a:off x="6567846" y="2033731"/>
            <a:ext cx="5057775" cy="3714750"/>
          </a:xfrm>
          <a:prstGeom prst="rect">
            <a:avLst/>
          </a:prstGeom>
        </p:spPr>
      </p:pic>
      <p:sp>
        <p:nvSpPr>
          <p:cNvPr id="4" name="Text Placeholder 3"/>
          <p:cNvSpPr>
            <a:spLocks noGrp="1"/>
          </p:cNvSpPr>
          <p:nvPr>
            <p:ph type="body" sz="quarter" idx="12"/>
          </p:nvPr>
        </p:nvSpPr>
        <p:spPr>
          <a:xfrm>
            <a:off x="587375" y="2065337"/>
            <a:ext cx="5980471" cy="3211513"/>
          </a:xfrm>
        </p:spPr>
        <p:txBody>
          <a:bodyPr>
            <a:normAutofit/>
          </a:bodyPr>
          <a:lstStyle/>
          <a:p>
            <a:r>
              <a:rPr lang="da-DK" dirty="0" err="1"/>
              <a:t>Worst</a:t>
            </a:r>
            <a:r>
              <a:rPr lang="da-DK" dirty="0"/>
              <a:t> case er når det sidste niveau er nøjagtig halvfuldt</a:t>
            </a:r>
          </a:p>
          <a:p>
            <a:r>
              <a:rPr lang="da-DK" dirty="0"/>
              <a:t>Et fuldt binært træ med n blader har n-1 </a:t>
            </a:r>
            <a:r>
              <a:rPr lang="da-DK" i="1" dirty="0"/>
              <a:t>interne</a:t>
            </a:r>
            <a:r>
              <a:rPr lang="da-DK" dirty="0"/>
              <a:t> noder</a:t>
            </a:r>
          </a:p>
          <a:p>
            <a:r>
              <a:rPr lang="da-DK" dirty="0"/>
              <a:t>Altså er størrelsen på det største mulige </a:t>
            </a:r>
            <a:r>
              <a:rPr lang="da-DK" b="1" dirty="0" err="1"/>
              <a:t>subtree</a:t>
            </a:r>
            <a:r>
              <a:rPr lang="da-DK" dirty="0"/>
              <a:t> </a:t>
            </a:r>
            <a:r>
              <a:rPr lang="el-GR" b="1" dirty="0"/>
              <a:t>≤ </a:t>
            </a:r>
            <a:r>
              <a:rPr lang="da-DK" b="1" dirty="0"/>
              <a:t>2n/3,</a:t>
            </a:r>
            <a:br>
              <a:rPr lang="da-DK" b="1" dirty="0"/>
            </a:br>
            <a:r>
              <a:rPr lang="da-DK" b="1" dirty="0"/>
              <a:t>dvs. </a:t>
            </a:r>
            <a:r>
              <a:rPr lang="da-DK" b="1" dirty="0" err="1"/>
              <a:t>worst</a:t>
            </a:r>
            <a:r>
              <a:rPr lang="da-DK" b="1" dirty="0"/>
              <a:t> case</a:t>
            </a:r>
          </a:p>
          <a:p>
            <a:r>
              <a:rPr lang="da-DK" b="1" dirty="0"/>
              <a:t>Eksempel?</a:t>
            </a:r>
          </a:p>
        </p:txBody>
      </p:sp>
    </p:spTree>
    <p:extLst>
      <p:ext uri="{BB962C8B-B14F-4D97-AF65-F5344CB8AC3E}">
        <p14:creationId xmlns:p14="http://schemas.microsoft.com/office/powerpoint/2010/main" val="3408485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D8D877B3-D348-4611-9BDB-C5374591D951}" type="slidenum">
              <a:rPr lang="en-US" smtClean="0"/>
              <a:pPr/>
              <a:t>21</a:t>
            </a:fld>
            <a:endParaRPr lang="en-US" dirty="0"/>
          </a:p>
        </p:txBody>
      </p:sp>
      <p:sp>
        <p:nvSpPr>
          <p:cNvPr id="3" name="Title 2"/>
          <p:cNvSpPr>
            <a:spLocks noGrp="1"/>
          </p:cNvSpPr>
          <p:nvPr>
            <p:ph type="title"/>
          </p:nvPr>
        </p:nvSpPr>
        <p:spPr>
          <a:xfrm>
            <a:off x="587374" y="370290"/>
            <a:ext cx="8645526" cy="1474385"/>
          </a:xfrm>
        </p:spPr>
        <p:txBody>
          <a:bodyPr/>
          <a:lstStyle/>
          <a:p>
            <a:r>
              <a:rPr lang="da-DK" dirty="0"/>
              <a:t>Max-</a:t>
            </a:r>
            <a:r>
              <a:rPr lang="da-DK" dirty="0" err="1"/>
              <a:t>Heapify</a:t>
            </a:r>
            <a:r>
              <a:rPr lang="da-DK" dirty="0"/>
              <a:t>: Tidsanalyse</a:t>
            </a:r>
          </a:p>
        </p:txBody>
      </p:sp>
      <p:pic>
        <p:nvPicPr>
          <p:cNvPr id="5" name="Picture 4"/>
          <p:cNvPicPr>
            <a:picLocks noChangeAspect="1"/>
          </p:cNvPicPr>
          <p:nvPr/>
        </p:nvPicPr>
        <p:blipFill>
          <a:blip r:embed="rId2"/>
          <a:stretch>
            <a:fillRect/>
          </a:stretch>
        </p:blipFill>
        <p:spPr>
          <a:xfrm>
            <a:off x="587375" y="1688088"/>
            <a:ext cx="5762594" cy="4080945"/>
          </a:xfrm>
          <a:prstGeom prst="rect">
            <a:avLst/>
          </a:prstGeom>
        </p:spPr>
      </p:pic>
      <p:sp>
        <p:nvSpPr>
          <p:cNvPr id="6" name="Text Placeholder 5"/>
          <p:cNvSpPr>
            <a:spLocks noGrp="1"/>
          </p:cNvSpPr>
          <p:nvPr>
            <p:ph type="body" sz="quarter" idx="12"/>
          </p:nvPr>
        </p:nvSpPr>
        <p:spPr>
          <a:xfrm>
            <a:off x="7139835" y="2065336"/>
            <a:ext cx="4200051" cy="4324577"/>
          </a:xfrm>
        </p:spPr>
        <p:txBody>
          <a:bodyPr>
            <a:normAutofit/>
          </a:bodyPr>
          <a:lstStyle/>
          <a:p>
            <a:r>
              <a:rPr lang="da-DK" sz="2000" b="1" dirty="0"/>
              <a:t>Hvad er køretid for linje 1-9?</a:t>
            </a:r>
          </a:p>
          <a:p>
            <a:pPr lvl="1"/>
            <a:r>
              <a:rPr lang="el-GR" sz="1800" b="1" dirty="0"/>
              <a:t>Θ(</a:t>
            </a:r>
            <a:r>
              <a:rPr lang="da-DK" sz="1800" b="1" i="1" dirty="0"/>
              <a:t>1</a:t>
            </a:r>
            <a:r>
              <a:rPr lang="da-DK" sz="1800" b="1" dirty="0"/>
              <a:t>)</a:t>
            </a:r>
          </a:p>
          <a:p>
            <a:r>
              <a:rPr lang="da-DK" sz="2000" b="1" dirty="0"/>
              <a:t>Hvad er den maksimale størrelse for et underproblem (som en funktion af n)?</a:t>
            </a:r>
            <a:endParaRPr lang="da-DK" sz="1800" b="1" dirty="0"/>
          </a:p>
          <a:p>
            <a:pPr lvl="1"/>
            <a:r>
              <a:rPr lang="el-GR" b="1" dirty="0"/>
              <a:t>≤</a:t>
            </a:r>
            <a:r>
              <a:rPr lang="da-DK" b="1" dirty="0"/>
              <a:t> T(2n/3)</a:t>
            </a:r>
          </a:p>
          <a:p>
            <a:pPr marL="338138" lvl="1" indent="0">
              <a:buNone/>
            </a:pPr>
            <a:endParaRPr lang="da-DK" b="1" dirty="0"/>
          </a:p>
          <a:p>
            <a:pPr marL="338138" lvl="1" indent="0">
              <a:buNone/>
            </a:pPr>
            <a:endParaRPr lang="da-DK" dirty="0"/>
          </a:p>
          <a:p>
            <a:r>
              <a:rPr lang="da-DK" b="1" dirty="0"/>
              <a:t>Master Method?</a:t>
            </a:r>
            <a:endParaRPr lang="da-DK" dirty="0"/>
          </a:p>
        </p:txBody>
      </p:sp>
      <p:pic>
        <p:nvPicPr>
          <p:cNvPr id="7" name="Picture 6"/>
          <p:cNvPicPr>
            <a:picLocks noChangeAspect="1"/>
          </p:cNvPicPr>
          <p:nvPr/>
        </p:nvPicPr>
        <p:blipFill>
          <a:blip r:embed="rId3"/>
          <a:stretch>
            <a:fillRect/>
          </a:stretch>
        </p:blipFill>
        <p:spPr>
          <a:xfrm>
            <a:off x="6885360" y="4221271"/>
            <a:ext cx="4238626" cy="625238"/>
          </a:xfrm>
          <a:prstGeom prst="rect">
            <a:avLst/>
          </a:prstGeom>
        </p:spPr>
      </p:pic>
    </p:spTree>
    <p:extLst>
      <p:ext uri="{BB962C8B-B14F-4D97-AF65-F5344CB8AC3E}">
        <p14:creationId xmlns:p14="http://schemas.microsoft.com/office/powerpoint/2010/main" val="7766201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D8D877B3-D348-4611-9BDB-C5374591D951}" type="slidenum">
              <a:rPr lang="en-US" smtClean="0"/>
              <a:pPr/>
              <a:t>22</a:t>
            </a:fld>
            <a:endParaRPr lang="en-US" dirty="0"/>
          </a:p>
        </p:txBody>
      </p:sp>
      <p:sp>
        <p:nvSpPr>
          <p:cNvPr id="3" name="Title 2"/>
          <p:cNvSpPr>
            <a:spLocks noGrp="1"/>
          </p:cNvSpPr>
          <p:nvPr>
            <p:ph type="title"/>
          </p:nvPr>
        </p:nvSpPr>
        <p:spPr>
          <a:xfrm>
            <a:off x="587373" y="370290"/>
            <a:ext cx="8570073" cy="1474385"/>
          </a:xfrm>
        </p:spPr>
        <p:txBody>
          <a:bodyPr/>
          <a:lstStyle/>
          <a:p>
            <a:r>
              <a:rPr lang="da-DK" dirty="0"/>
              <a:t>Master Method – Max-</a:t>
            </a:r>
            <a:r>
              <a:rPr lang="da-DK" dirty="0" err="1"/>
              <a:t>Heapify</a:t>
            </a:r>
            <a:endParaRPr lang="da-DK" dirty="0"/>
          </a:p>
        </p:txBody>
      </p:sp>
      <p:pic>
        <p:nvPicPr>
          <p:cNvPr id="5" name="Picture 4"/>
          <p:cNvPicPr>
            <a:picLocks noChangeAspect="1"/>
          </p:cNvPicPr>
          <p:nvPr/>
        </p:nvPicPr>
        <p:blipFill rotWithShape="1">
          <a:blip r:embed="rId2"/>
          <a:srcRect l="5952" t="88425" r="42719"/>
          <a:stretch/>
        </p:blipFill>
        <p:spPr>
          <a:xfrm>
            <a:off x="4081111" y="4996675"/>
            <a:ext cx="4928135" cy="523704"/>
          </a:xfrm>
          <a:prstGeom prst="rect">
            <a:avLst/>
          </a:prstGeom>
        </p:spPr>
      </p:pic>
      <p:sp>
        <p:nvSpPr>
          <p:cNvPr id="6" name="Text Placeholder 3"/>
          <p:cNvSpPr>
            <a:spLocks noGrp="1"/>
          </p:cNvSpPr>
          <p:nvPr>
            <p:ph type="body" sz="quarter" idx="12"/>
          </p:nvPr>
        </p:nvSpPr>
        <p:spPr>
          <a:xfrm>
            <a:off x="587375" y="1472665"/>
            <a:ext cx="10752512" cy="4296368"/>
          </a:xfrm>
        </p:spPr>
        <p:txBody>
          <a:bodyPr>
            <a:normAutofit/>
          </a:bodyPr>
          <a:lstStyle/>
          <a:p>
            <a:r>
              <a:rPr lang="da-DK" dirty="0"/>
              <a:t>Vi har</a:t>
            </a:r>
          </a:p>
          <a:p>
            <a:endParaRPr lang="da-DK" dirty="0"/>
          </a:p>
          <a:p>
            <a:r>
              <a:rPr lang="da-DK" dirty="0"/>
              <a:t>Altså en </a:t>
            </a:r>
            <a:r>
              <a:rPr lang="da-DK" dirty="0" err="1"/>
              <a:t>recursion</a:t>
            </a:r>
            <a:r>
              <a:rPr lang="da-DK" dirty="0"/>
              <a:t> på formen</a:t>
            </a:r>
          </a:p>
          <a:p>
            <a:pPr lvl="1"/>
            <a:r>
              <a:rPr lang="da-DK" dirty="0"/>
              <a:t>Der:</a:t>
            </a:r>
          </a:p>
          <a:p>
            <a:pPr lvl="1"/>
            <a:endParaRPr lang="da-DK" dirty="0"/>
          </a:p>
          <a:p>
            <a:r>
              <a:rPr lang="da-DK" dirty="0"/>
              <a:t>Vi indsætter og forenkler:</a:t>
            </a:r>
          </a:p>
          <a:p>
            <a:endParaRPr lang="da-DK" dirty="0"/>
          </a:p>
          <a:p>
            <a:r>
              <a:rPr lang="da-DK" dirty="0"/>
              <a:t>Vi undersøger f(n):</a:t>
            </a:r>
          </a:p>
          <a:p>
            <a:pPr marL="0" indent="0">
              <a:buNone/>
            </a:pPr>
            <a:endParaRPr lang="da-DK" dirty="0"/>
          </a:p>
          <a:p>
            <a:r>
              <a:rPr lang="da-DK" dirty="0"/>
              <a:t>Dette er </a:t>
            </a:r>
            <a:r>
              <a:rPr lang="da-DK" b="1" dirty="0"/>
              <a:t>Case 2</a:t>
            </a:r>
            <a:r>
              <a:rPr lang="da-DK" dirty="0"/>
              <a:t> i teoremet! Altså:</a:t>
            </a:r>
          </a:p>
        </p:txBody>
      </p:sp>
      <p:pic>
        <p:nvPicPr>
          <p:cNvPr id="7" name="Picture 6"/>
          <p:cNvPicPr>
            <a:picLocks noChangeAspect="1"/>
          </p:cNvPicPr>
          <p:nvPr/>
        </p:nvPicPr>
        <p:blipFill rotWithShape="1">
          <a:blip r:embed="rId2"/>
          <a:srcRect l="26364" t="1051" r="40152" b="89162"/>
          <a:stretch/>
        </p:blipFill>
        <p:spPr>
          <a:xfrm>
            <a:off x="3647975" y="1458992"/>
            <a:ext cx="3214838" cy="442762"/>
          </a:xfrm>
          <a:prstGeom prst="rect">
            <a:avLst/>
          </a:prstGeom>
        </p:spPr>
      </p:pic>
      <p:pic>
        <p:nvPicPr>
          <p:cNvPr id="8" name="Picture 7"/>
          <p:cNvPicPr>
            <a:picLocks noChangeAspect="1"/>
          </p:cNvPicPr>
          <p:nvPr/>
        </p:nvPicPr>
        <p:blipFill rotWithShape="1">
          <a:blip r:embed="rId2"/>
          <a:srcRect l="52791" t="21262" r="1595" b="70441"/>
          <a:stretch/>
        </p:blipFill>
        <p:spPr>
          <a:xfrm>
            <a:off x="3647975" y="2759357"/>
            <a:ext cx="4379495" cy="375385"/>
          </a:xfrm>
          <a:prstGeom prst="rect">
            <a:avLst/>
          </a:prstGeom>
        </p:spPr>
      </p:pic>
      <p:pic>
        <p:nvPicPr>
          <p:cNvPr id="9" name="Picture 8"/>
          <p:cNvPicPr>
            <a:picLocks noChangeAspect="1"/>
          </p:cNvPicPr>
          <p:nvPr/>
        </p:nvPicPr>
        <p:blipFill rotWithShape="1">
          <a:blip r:embed="rId2"/>
          <a:srcRect l="6291" t="20411" r="57418" b="68595"/>
          <a:stretch/>
        </p:blipFill>
        <p:spPr>
          <a:xfrm>
            <a:off x="3647975" y="2248258"/>
            <a:ext cx="3484346" cy="497389"/>
          </a:xfrm>
          <a:prstGeom prst="rect">
            <a:avLst/>
          </a:prstGeom>
        </p:spPr>
      </p:pic>
      <p:pic>
        <p:nvPicPr>
          <p:cNvPr id="10" name="Picture 9"/>
          <p:cNvPicPr>
            <a:picLocks noChangeAspect="1"/>
          </p:cNvPicPr>
          <p:nvPr/>
        </p:nvPicPr>
        <p:blipFill rotWithShape="1">
          <a:blip r:embed="rId2"/>
          <a:srcRect l="18906" t="38570" r="39189" b="48878"/>
          <a:stretch/>
        </p:blipFill>
        <p:spPr>
          <a:xfrm>
            <a:off x="3647975" y="3284945"/>
            <a:ext cx="4023360" cy="567890"/>
          </a:xfrm>
          <a:prstGeom prst="rect">
            <a:avLst/>
          </a:prstGeom>
        </p:spPr>
      </p:pic>
      <p:pic>
        <p:nvPicPr>
          <p:cNvPr id="11" name="Picture 10"/>
          <p:cNvPicPr>
            <a:picLocks noChangeAspect="1"/>
          </p:cNvPicPr>
          <p:nvPr/>
        </p:nvPicPr>
        <p:blipFill rotWithShape="1">
          <a:blip r:embed="rId2"/>
          <a:srcRect l="30529" t="59421" r="21952" b="28665"/>
          <a:stretch/>
        </p:blipFill>
        <p:spPr>
          <a:xfrm>
            <a:off x="3556535" y="4209005"/>
            <a:ext cx="4562374" cy="539016"/>
          </a:xfrm>
          <a:prstGeom prst="rect">
            <a:avLst/>
          </a:prstGeom>
        </p:spPr>
      </p:pic>
      <p:sp>
        <p:nvSpPr>
          <p:cNvPr id="12" name="Rectangle 11">
            <a:extLst>
              <a:ext uri="{FF2B5EF4-FFF2-40B4-BE49-F238E27FC236}">
                <a16:creationId xmlns:a16="http://schemas.microsoft.com/office/drawing/2014/main" id="{DD932DE7-4B81-446F-A7BB-8F4873CBEF42}"/>
              </a:ext>
            </a:extLst>
          </p:cNvPr>
          <p:cNvSpPr/>
          <p:nvPr/>
        </p:nvSpPr>
        <p:spPr>
          <a:xfrm>
            <a:off x="4379208" y="2694825"/>
            <a:ext cx="603398" cy="4716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3" name="Rectangle 12">
            <a:extLst>
              <a:ext uri="{FF2B5EF4-FFF2-40B4-BE49-F238E27FC236}">
                <a16:creationId xmlns:a16="http://schemas.microsoft.com/office/drawing/2014/main" id="{F73DE79E-3B19-4ECC-8AAB-0126E8FE7CBF}"/>
              </a:ext>
            </a:extLst>
          </p:cNvPr>
          <p:cNvSpPr/>
          <p:nvPr/>
        </p:nvSpPr>
        <p:spPr>
          <a:xfrm>
            <a:off x="5418057" y="2745647"/>
            <a:ext cx="677942" cy="4716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4" name="Rectangle 13">
            <a:extLst>
              <a:ext uri="{FF2B5EF4-FFF2-40B4-BE49-F238E27FC236}">
                <a16:creationId xmlns:a16="http://schemas.microsoft.com/office/drawing/2014/main" id="{689AC716-26B3-404B-8245-BAED605570B1}"/>
              </a:ext>
            </a:extLst>
          </p:cNvPr>
          <p:cNvSpPr/>
          <p:nvPr/>
        </p:nvSpPr>
        <p:spPr>
          <a:xfrm>
            <a:off x="7779418" y="2701863"/>
            <a:ext cx="955431" cy="4716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5" name="Rectangle 14">
            <a:extLst>
              <a:ext uri="{FF2B5EF4-FFF2-40B4-BE49-F238E27FC236}">
                <a16:creationId xmlns:a16="http://schemas.microsoft.com/office/drawing/2014/main" id="{E03FDCE5-680E-40E9-B28D-4CF62D445742}"/>
              </a:ext>
            </a:extLst>
          </p:cNvPr>
          <p:cNvSpPr/>
          <p:nvPr/>
        </p:nvSpPr>
        <p:spPr>
          <a:xfrm>
            <a:off x="4982606" y="3314928"/>
            <a:ext cx="1113393" cy="4716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6" name="Rectangle 15">
            <a:extLst>
              <a:ext uri="{FF2B5EF4-FFF2-40B4-BE49-F238E27FC236}">
                <a16:creationId xmlns:a16="http://schemas.microsoft.com/office/drawing/2014/main" id="{4EC54AB5-16F2-4BB1-9BDC-CE396ED581B0}"/>
              </a:ext>
            </a:extLst>
          </p:cNvPr>
          <p:cNvSpPr/>
          <p:nvPr/>
        </p:nvSpPr>
        <p:spPr>
          <a:xfrm>
            <a:off x="6541367" y="3314928"/>
            <a:ext cx="446173" cy="4716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7" name="Rectangle 16">
            <a:extLst>
              <a:ext uri="{FF2B5EF4-FFF2-40B4-BE49-F238E27FC236}">
                <a16:creationId xmlns:a16="http://schemas.microsoft.com/office/drawing/2014/main" id="{8AA555A6-EAC3-43F7-9048-780930B1C690}"/>
              </a:ext>
            </a:extLst>
          </p:cNvPr>
          <p:cNvSpPr/>
          <p:nvPr/>
        </p:nvSpPr>
        <p:spPr>
          <a:xfrm>
            <a:off x="7310686" y="3333070"/>
            <a:ext cx="446173" cy="4716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8" name="Rectangle 17">
            <a:extLst>
              <a:ext uri="{FF2B5EF4-FFF2-40B4-BE49-F238E27FC236}">
                <a16:creationId xmlns:a16="http://schemas.microsoft.com/office/drawing/2014/main" id="{02132582-3591-4777-BA01-D156B331DBDB}"/>
              </a:ext>
            </a:extLst>
          </p:cNvPr>
          <p:cNvSpPr/>
          <p:nvPr/>
        </p:nvSpPr>
        <p:spPr>
          <a:xfrm>
            <a:off x="4633948" y="4240727"/>
            <a:ext cx="446173" cy="4716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1" name="Rectangle 20">
            <a:extLst>
              <a:ext uri="{FF2B5EF4-FFF2-40B4-BE49-F238E27FC236}">
                <a16:creationId xmlns:a16="http://schemas.microsoft.com/office/drawing/2014/main" id="{3677C947-075E-4FFB-8969-51D6BC0AD43F}"/>
              </a:ext>
            </a:extLst>
          </p:cNvPr>
          <p:cNvSpPr/>
          <p:nvPr/>
        </p:nvSpPr>
        <p:spPr>
          <a:xfrm>
            <a:off x="5418057" y="4240727"/>
            <a:ext cx="1444756" cy="4716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9" name="TextBox 18">
            <a:extLst>
              <a:ext uri="{FF2B5EF4-FFF2-40B4-BE49-F238E27FC236}">
                <a16:creationId xmlns:a16="http://schemas.microsoft.com/office/drawing/2014/main" id="{A37BABE7-E775-4F36-B445-32375FAEF559}"/>
              </a:ext>
            </a:extLst>
          </p:cNvPr>
          <p:cNvSpPr txBox="1"/>
          <p:nvPr/>
        </p:nvSpPr>
        <p:spPr>
          <a:xfrm>
            <a:off x="5000714" y="3429000"/>
            <a:ext cx="2310248" cy="1846659"/>
          </a:xfrm>
          <a:prstGeom prst="rect">
            <a:avLst/>
          </a:prstGeom>
          <a:noFill/>
        </p:spPr>
        <p:txBody>
          <a:bodyPr wrap="square">
            <a:spAutoFit/>
          </a:bodyPr>
          <a:lstStyle/>
          <a:p>
            <a:pPr marL="338138" lvl="1"/>
            <a:endParaRPr lang="da-DK" b="1" dirty="0"/>
          </a:p>
          <a:p>
            <a:pPr marL="338138" lvl="1"/>
            <a:r>
              <a:rPr lang="da-DK" sz="3200" b="1" dirty="0"/>
              <a:t>O(n</a:t>
            </a:r>
            <a:r>
              <a:rPr lang="da-DK" sz="3200" b="1" baseline="30000" dirty="0"/>
              <a:t> 0 </a:t>
            </a:r>
            <a:r>
              <a:rPr lang="da-DK" sz="3200" b="1" i="1" baseline="30000" dirty="0"/>
              <a:t>- </a:t>
            </a:r>
            <a:r>
              <a:rPr lang="el-GR" sz="3200" b="1" i="1" baseline="30000" dirty="0"/>
              <a:t>ϵ</a:t>
            </a:r>
            <a:r>
              <a:rPr lang="da-DK" sz="3200" b="1" dirty="0"/>
              <a:t>)</a:t>
            </a:r>
            <a:endParaRPr lang="da-DK" sz="3200" dirty="0"/>
          </a:p>
          <a:p>
            <a:pPr marL="338138" lvl="1"/>
            <a:r>
              <a:rPr lang="el-GR" sz="3200" b="1" dirty="0"/>
              <a:t>Θ(</a:t>
            </a:r>
            <a:r>
              <a:rPr lang="da-DK" sz="3200" b="1" i="1" dirty="0"/>
              <a:t>n</a:t>
            </a:r>
            <a:r>
              <a:rPr lang="da-DK" sz="3200" b="1" baseline="30000" dirty="0"/>
              <a:t>0</a:t>
            </a:r>
            <a:r>
              <a:rPr lang="da-DK" sz="3200" b="1" dirty="0"/>
              <a:t>)</a:t>
            </a:r>
          </a:p>
          <a:p>
            <a:pPr marL="338138" lvl="1"/>
            <a:r>
              <a:rPr lang="el-GR" sz="3200" b="1" dirty="0"/>
              <a:t>Ω(</a:t>
            </a:r>
            <a:r>
              <a:rPr lang="da-DK" sz="3200" b="1" i="1" dirty="0"/>
              <a:t>n</a:t>
            </a:r>
            <a:r>
              <a:rPr lang="da-DK" sz="3200" b="1" baseline="30000" dirty="0"/>
              <a:t>0  +</a:t>
            </a:r>
            <a:r>
              <a:rPr lang="el-GR" sz="3200" b="1" i="1" baseline="30000" dirty="0"/>
              <a:t> ϵ</a:t>
            </a:r>
            <a:r>
              <a:rPr lang="da-DK" sz="3200" b="1" baseline="30000" dirty="0"/>
              <a:t> </a:t>
            </a:r>
            <a:r>
              <a:rPr lang="da-DK" sz="3200" b="1" dirty="0"/>
              <a:t>)</a:t>
            </a:r>
            <a:endParaRPr lang="da-DK" sz="3200" dirty="0"/>
          </a:p>
        </p:txBody>
      </p:sp>
      <p:sp>
        <p:nvSpPr>
          <p:cNvPr id="20" name="Rectangle 19">
            <a:extLst>
              <a:ext uri="{FF2B5EF4-FFF2-40B4-BE49-F238E27FC236}">
                <a16:creationId xmlns:a16="http://schemas.microsoft.com/office/drawing/2014/main" id="{1B5A9EDD-84D9-4D34-8765-13F768C91F92}"/>
              </a:ext>
            </a:extLst>
          </p:cNvPr>
          <p:cNvSpPr/>
          <p:nvPr/>
        </p:nvSpPr>
        <p:spPr>
          <a:xfrm>
            <a:off x="5407891" y="3740076"/>
            <a:ext cx="1719412" cy="15492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2" name="Rectangle 21">
            <a:extLst>
              <a:ext uri="{FF2B5EF4-FFF2-40B4-BE49-F238E27FC236}">
                <a16:creationId xmlns:a16="http://schemas.microsoft.com/office/drawing/2014/main" id="{AC69E029-0037-4690-A796-EDC8E546A5B9}"/>
              </a:ext>
            </a:extLst>
          </p:cNvPr>
          <p:cNvSpPr/>
          <p:nvPr/>
        </p:nvSpPr>
        <p:spPr>
          <a:xfrm>
            <a:off x="7231555" y="4200096"/>
            <a:ext cx="817726" cy="4716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pic>
        <p:nvPicPr>
          <p:cNvPr id="23" name="Picture 22">
            <a:extLst>
              <a:ext uri="{FF2B5EF4-FFF2-40B4-BE49-F238E27FC236}">
                <a16:creationId xmlns:a16="http://schemas.microsoft.com/office/drawing/2014/main" id="{C28D4B60-5879-47DF-BFF3-9CF8A2CA98A7}"/>
              </a:ext>
            </a:extLst>
          </p:cNvPr>
          <p:cNvPicPr>
            <a:picLocks noChangeAspect="1"/>
          </p:cNvPicPr>
          <p:nvPr/>
        </p:nvPicPr>
        <p:blipFill>
          <a:blip r:embed="rId3"/>
          <a:stretch>
            <a:fillRect/>
          </a:stretch>
        </p:blipFill>
        <p:spPr>
          <a:xfrm>
            <a:off x="3401792" y="1374366"/>
            <a:ext cx="4238626" cy="625238"/>
          </a:xfrm>
          <a:prstGeom prst="rect">
            <a:avLst/>
          </a:prstGeom>
        </p:spPr>
      </p:pic>
    </p:spTree>
    <p:extLst>
      <p:ext uri="{BB962C8B-B14F-4D97-AF65-F5344CB8AC3E}">
        <p14:creationId xmlns:p14="http://schemas.microsoft.com/office/powerpoint/2010/main" val="2415396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
                                            <p:txEl>
                                              <p:pRg st="5" end="5"/>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grpId="0" nodeType="clickEffect">
                                  <p:stCondLst>
                                    <p:cond delay="0"/>
                                  </p:stCondLst>
                                  <p:childTnLst>
                                    <p:set>
                                      <p:cBhvr>
                                        <p:cTn id="40" dur="1" fill="hold">
                                          <p:stCondLst>
                                            <p:cond delay="0"/>
                                          </p:stCondLst>
                                        </p:cTn>
                                        <p:tgtEl>
                                          <p:spTgt spid="15"/>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1" presetClass="exit" presetSubtype="0" fill="hold" grpId="0" nodeType="clickEffect">
                                  <p:stCondLst>
                                    <p:cond delay="0"/>
                                  </p:stCondLst>
                                  <p:childTnLst>
                                    <p:set>
                                      <p:cBhvr>
                                        <p:cTn id="44" dur="1" fill="hold">
                                          <p:stCondLst>
                                            <p:cond delay="0"/>
                                          </p:stCondLst>
                                        </p:cTn>
                                        <p:tgtEl>
                                          <p:spTgt spid="16"/>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0" nodeType="clickEffect">
                                  <p:stCondLst>
                                    <p:cond delay="0"/>
                                  </p:stCondLst>
                                  <p:childTnLst>
                                    <p:set>
                                      <p:cBhvr>
                                        <p:cTn id="48" dur="1" fill="hold">
                                          <p:stCondLst>
                                            <p:cond delay="0"/>
                                          </p:stCondLst>
                                        </p:cTn>
                                        <p:tgtEl>
                                          <p:spTgt spid="17"/>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6">
                                            <p:txEl>
                                              <p:pRg st="7" end="7"/>
                                            </p:txEl>
                                          </p:spTgt>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1"/>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xit" presetSubtype="0" fill="hold" grpId="0" nodeType="clickEffect">
                                  <p:stCondLst>
                                    <p:cond delay="0"/>
                                  </p:stCondLst>
                                  <p:childTnLst>
                                    <p:set>
                                      <p:cBhvr>
                                        <p:cTn id="58" dur="1" fill="hold">
                                          <p:stCondLst>
                                            <p:cond delay="0"/>
                                          </p:stCondLst>
                                        </p:cTn>
                                        <p:tgtEl>
                                          <p:spTgt spid="18"/>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1" presetClass="exit" presetSubtype="0" fill="hold" grpId="0" nodeType="clickEffect">
                                  <p:stCondLst>
                                    <p:cond delay="0"/>
                                  </p:stCondLst>
                                  <p:childTnLst>
                                    <p:set>
                                      <p:cBhvr>
                                        <p:cTn id="62" dur="1" fill="hold">
                                          <p:stCondLst>
                                            <p:cond delay="0"/>
                                          </p:stCondLst>
                                        </p:cTn>
                                        <p:tgtEl>
                                          <p:spTgt spid="20"/>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1" presetClass="exit" presetSubtype="0" fill="hold" grpId="0" nodeType="clickEffect">
                                  <p:stCondLst>
                                    <p:cond delay="0"/>
                                  </p:stCondLst>
                                  <p:childTnLst>
                                    <p:set>
                                      <p:cBhvr>
                                        <p:cTn id="66" dur="1" fill="hold">
                                          <p:stCondLst>
                                            <p:cond delay="0"/>
                                          </p:stCondLst>
                                        </p:cTn>
                                        <p:tgtEl>
                                          <p:spTgt spid="19"/>
                                        </p:tgtEl>
                                        <p:attrNameLst>
                                          <p:attrName>style.visibility</p:attrName>
                                        </p:attrNameLst>
                                      </p:cBhvr>
                                      <p:to>
                                        <p:strVal val="hidden"/>
                                      </p:to>
                                    </p:set>
                                  </p:childTnLst>
                                </p:cTn>
                              </p:par>
                              <p:par>
                                <p:cTn id="67" presetID="1" presetClass="exit" presetSubtype="0" fill="hold" grpId="0" nodeType="withEffect">
                                  <p:stCondLst>
                                    <p:cond delay="0"/>
                                  </p:stCondLst>
                                  <p:childTnLst>
                                    <p:set>
                                      <p:cBhvr>
                                        <p:cTn id="68" dur="1" fill="hold">
                                          <p:stCondLst>
                                            <p:cond delay="0"/>
                                          </p:stCondLst>
                                        </p:cTn>
                                        <p:tgtEl>
                                          <p:spTgt spid="21"/>
                                        </p:tgtEl>
                                        <p:attrNameLst>
                                          <p:attrName>style.visibility</p:attrName>
                                        </p:attrNameLst>
                                      </p:cBhvr>
                                      <p:to>
                                        <p:strVal val="hidden"/>
                                      </p:to>
                                    </p:set>
                                  </p:childTnLst>
                                </p:cTn>
                              </p:par>
                              <p:par>
                                <p:cTn id="69" presetID="1" presetClass="exit" presetSubtype="0" fill="hold" grpId="0" nodeType="withEffect">
                                  <p:stCondLst>
                                    <p:cond delay="0"/>
                                  </p:stCondLst>
                                  <p:childTnLst>
                                    <p:set>
                                      <p:cBhvr>
                                        <p:cTn id="70" dur="1" fill="hold">
                                          <p:stCondLst>
                                            <p:cond delay="0"/>
                                          </p:stCondLst>
                                        </p:cTn>
                                        <p:tgtEl>
                                          <p:spTgt spid="22"/>
                                        </p:tgtEl>
                                        <p:attrNameLst>
                                          <p:attrName>style.visibility</p:attrName>
                                        </p:attrNameLst>
                                      </p:cBhvr>
                                      <p:to>
                                        <p:strVal val="hidden"/>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6">
                                            <p:txEl>
                                              <p:pRg st="9" end="9"/>
                                            </p:txEl>
                                          </p:spTgt>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P spid="12" grpId="0" animBg="1"/>
      <p:bldP spid="13" grpId="0" animBg="1"/>
      <p:bldP spid="14" grpId="0" animBg="1"/>
      <p:bldP spid="15" grpId="0" animBg="1"/>
      <p:bldP spid="16" grpId="0" animBg="1"/>
      <p:bldP spid="17" grpId="0" animBg="1"/>
      <p:bldP spid="18" grpId="0" animBg="1"/>
      <p:bldP spid="21" grpId="0" animBg="1"/>
      <p:bldP spid="19" grpId="0"/>
      <p:bldP spid="20" grpId="0" animBg="1"/>
      <p:bldP spid="22"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D8D877B3-D348-4611-9BDB-C5374591D951}" type="slidenum">
              <a:rPr lang="en-US" smtClean="0"/>
              <a:pPr/>
              <a:t>23</a:t>
            </a:fld>
            <a:endParaRPr lang="en-US" dirty="0"/>
          </a:p>
        </p:txBody>
      </p:sp>
      <p:sp>
        <p:nvSpPr>
          <p:cNvPr id="3" name="Title 2"/>
          <p:cNvSpPr>
            <a:spLocks noGrp="1"/>
          </p:cNvSpPr>
          <p:nvPr>
            <p:ph type="title"/>
          </p:nvPr>
        </p:nvSpPr>
        <p:spPr/>
        <p:txBody>
          <a:bodyPr/>
          <a:lstStyle/>
          <a:p>
            <a:r>
              <a:rPr lang="da-DK" dirty="0"/>
              <a:t>At Bygge en </a:t>
            </a:r>
            <a:r>
              <a:rPr lang="da-DK" dirty="0" err="1"/>
              <a:t>Heap</a:t>
            </a:r>
            <a:endParaRPr lang="da-DK" dirty="0"/>
          </a:p>
        </p:txBody>
      </p:sp>
      <p:sp>
        <p:nvSpPr>
          <p:cNvPr id="4" name="Text Placeholder 3"/>
          <p:cNvSpPr>
            <a:spLocks noGrp="1"/>
          </p:cNvSpPr>
          <p:nvPr>
            <p:ph type="body" sz="quarter" idx="12"/>
          </p:nvPr>
        </p:nvSpPr>
        <p:spPr>
          <a:xfrm>
            <a:off x="587375" y="1714500"/>
            <a:ext cx="5577898" cy="4054533"/>
          </a:xfrm>
        </p:spPr>
        <p:txBody>
          <a:bodyPr>
            <a:normAutofit/>
          </a:bodyPr>
          <a:lstStyle/>
          <a:p>
            <a:r>
              <a:rPr lang="da-DK" sz="2400" dirty="0"/>
              <a:t>Med array-træ-tolkningen;</a:t>
            </a:r>
            <a:br>
              <a:rPr lang="da-DK" sz="2400" dirty="0"/>
            </a:br>
            <a:r>
              <a:rPr lang="da-DK" sz="2400" dirty="0" err="1"/>
              <a:t>index</a:t>
            </a:r>
            <a:r>
              <a:rPr lang="da-DK" sz="2400" dirty="0"/>
              <a:t> n/2 + 1, n/2 + 2, …n er blade</a:t>
            </a:r>
          </a:p>
          <a:p>
            <a:r>
              <a:rPr lang="da-DK" sz="2400" dirty="0"/>
              <a:t>Vi kan bruge max-</a:t>
            </a:r>
            <a:r>
              <a:rPr lang="da-DK" sz="2400" dirty="0" err="1"/>
              <a:t>heapify</a:t>
            </a:r>
            <a:r>
              <a:rPr lang="da-DK" sz="2400" dirty="0"/>
              <a:t> </a:t>
            </a:r>
            <a:r>
              <a:rPr lang="da-DK" sz="2400" dirty="0" err="1"/>
              <a:t>bottom</a:t>
            </a:r>
            <a:r>
              <a:rPr lang="da-DK" sz="2400" dirty="0"/>
              <a:t>-up for at konvertere en array A[1…n] til en max-</a:t>
            </a:r>
            <a:r>
              <a:rPr lang="da-DK" sz="2400" dirty="0" err="1"/>
              <a:t>heap</a:t>
            </a:r>
            <a:endParaRPr lang="da-DK" sz="2400" dirty="0"/>
          </a:p>
          <a:p>
            <a:r>
              <a:rPr lang="da-DK" sz="2400" dirty="0"/>
              <a:t>Bevis for korrekthed, CLRS </a:t>
            </a:r>
            <a:r>
              <a:rPr lang="da-DK" sz="2400" dirty="0" err="1"/>
              <a:t>pp</a:t>
            </a:r>
            <a:r>
              <a:rPr lang="da-DK" sz="2400" dirty="0"/>
              <a:t>. 157</a:t>
            </a:r>
          </a:p>
        </p:txBody>
      </p:sp>
      <p:pic>
        <p:nvPicPr>
          <p:cNvPr id="7" name="Picture 6"/>
          <p:cNvPicPr>
            <a:picLocks noChangeAspect="1"/>
          </p:cNvPicPr>
          <p:nvPr/>
        </p:nvPicPr>
        <p:blipFill>
          <a:blip r:embed="rId2"/>
          <a:stretch>
            <a:fillRect/>
          </a:stretch>
        </p:blipFill>
        <p:spPr>
          <a:xfrm>
            <a:off x="6165273" y="820387"/>
            <a:ext cx="5210175" cy="1895475"/>
          </a:xfrm>
          <a:prstGeom prst="rect">
            <a:avLst/>
          </a:prstGeom>
        </p:spPr>
      </p:pic>
      <p:pic>
        <p:nvPicPr>
          <p:cNvPr id="8" name="Picture 7"/>
          <p:cNvPicPr>
            <a:picLocks noChangeAspect="1"/>
          </p:cNvPicPr>
          <p:nvPr/>
        </p:nvPicPr>
        <p:blipFill>
          <a:blip r:embed="rId3"/>
          <a:stretch>
            <a:fillRect/>
          </a:stretch>
        </p:blipFill>
        <p:spPr>
          <a:xfrm>
            <a:off x="7377831" y="3195634"/>
            <a:ext cx="2962340" cy="2718684"/>
          </a:xfrm>
          <a:prstGeom prst="rect">
            <a:avLst/>
          </a:prstGeom>
        </p:spPr>
      </p:pic>
      <p:sp>
        <p:nvSpPr>
          <p:cNvPr id="9" name="Text Placeholder 3"/>
          <p:cNvSpPr txBox="1">
            <a:spLocks/>
          </p:cNvSpPr>
          <p:nvPr/>
        </p:nvSpPr>
        <p:spPr>
          <a:xfrm>
            <a:off x="9799570" y="3452406"/>
            <a:ext cx="1753159" cy="790041"/>
          </a:xfrm>
          <a:prstGeom prst="rect">
            <a:avLst/>
          </a:prstGeom>
        </p:spPr>
        <p:style>
          <a:lnRef idx="1">
            <a:schemeClr val="accent2"/>
          </a:lnRef>
          <a:fillRef idx="2">
            <a:schemeClr val="accent2"/>
          </a:fillRef>
          <a:effectRef idx="1">
            <a:schemeClr val="accent2"/>
          </a:effectRef>
          <a:fontRef idx="minor">
            <a:schemeClr val="dk1"/>
          </a:fontRef>
        </p:style>
        <p:txBody>
          <a:bodyPr vert="horz" lIns="0" tIns="45720" rIns="0" bIns="45720" rtlCol="0">
            <a:noAutofit/>
          </a:bodyPr>
          <a:lstStyle>
            <a:lvl1pPr marL="285750" indent="-285750" algn="l" defTabSz="914318" rtl="0" eaLnBrk="1" latinLnBrk="0" hangingPunct="1">
              <a:lnSpc>
                <a:spcPct val="120000"/>
              </a:lnSpc>
              <a:spcBef>
                <a:spcPts val="1000"/>
              </a:spcBef>
              <a:buFontTx/>
              <a:buBlip>
                <a:blip r:embed="rId4"/>
              </a:buBlip>
              <a:defRPr sz="1600" kern="1200" spc="0">
                <a:solidFill>
                  <a:schemeClr val="tx1"/>
                </a:solidFill>
                <a:latin typeface="+mn-lt"/>
                <a:ea typeface="+mn-ea"/>
                <a:cs typeface="+mn-cs"/>
              </a:defRPr>
            </a:lvl1pPr>
            <a:lvl2pPr marL="623888" indent="-285750" algn="l" defTabSz="914318" rtl="0" eaLnBrk="1" latinLnBrk="0" hangingPunct="1">
              <a:lnSpc>
                <a:spcPct val="120000"/>
              </a:lnSpc>
              <a:spcBef>
                <a:spcPts val="499"/>
              </a:spcBef>
              <a:buFontTx/>
              <a:buBlip>
                <a:blip r:embed="rId4"/>
              </a:buBlip>
              <a:defRPr sz="1400" kern="1200">
                <a:solidFill>
                  <a:schemeClr val="tx1"/>
                </a:solidFill>
                <a:latin typeface="+mn-lt"/>
                <a:ea typeface="+mn-ea"/>
                <a:cs typeface="+mn-cs"/>
              </a:defRPr>
            </a:lvl2pPr>
            <a:lvl3pPr marL="898525" indent="-171450" algn="l" defTabSz="914318" rtl="0" eaLnBrk="1" latinLnBrk="0" hangingPunct="1">
              <a:lnSpc>
                <a:spcPct val="120000"/>
              </a:lnSpc>
              <a:spcBef>
                <a:spcPts val="499"/>
              </a:spcBef>
              <a:buFontTx/>
              <a:buBlip>
                <a:blip r:embed="rId5"/>
              </a:buBlip>
              <a:defRPr sz="1200" kern="1200">
                <a:solidFill>
                  <a:schemeClr val="tx1"/>
                </a:solidFill>
                <a:latin typeface="+mn-lt"/>
                <a:ea typeface="+mn-ea"/>
                <a:cs typeface="+mn-cs"/>
              </a:defRPr>
            </a:lvl3pPr>
            <a:lvl4pPr marL="1163638" indent="-171450" algn="l" defTabSz="914318" rtl="0" eaLnBrk="1" latinLnBrk="0" hangingPunct="1">
              <a:lnSpc>
                <a:spcPct val="120000"/>
              </a:lnSpc>
              <a:spcBef>
                <a:spcPts val="499"/>
              </a:spcBef>
              <a:buFontTx/>
              <a:buBlip>
                <a:blip r:embed="rId5"/>
              </a:buBlip>
              <a:tabLst>
                <a:tab pos="1163638" algn="l"/>
              </a:tabLst>
              <a:defRPr sz="1000" kern="1200">
                <a:solidFill>
                  <a:schemeClr val="tx1">
                    <a:alpha val="70000"/>
                  </a:schemeClr>
                </a:solidFill>
                <a:latin typeface="+mn-lt"/>
                <a:ea typeface="+mn-ea"/>
                <a:cs typeface="+mn-cs"/>
              </a:defRPr>
            </a:lvl4pPr>
            <a:lvl5pPr marL="1163638" indent="-171450" algn="l" defTabSz="914318" rtl="0" eaLnBrk="1" latinLnBrk="0" hangingPunct="1">
              <a:lnSpc>
                <a:spcPct val="120000"/>
              </a:lnSpc>
              <a:spcBef>
                <a:spcPts val="499"/>
              </a:spcBef>
              <a:buFontTx/>
              <a:buBlip>
                <a:blip r:embed="rId5"/>
              </a:buBlip>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da-DK" sz="2000" b="1" dirty="0"/>
              <a:t>Rækkefølgen er vigtig!</a:t>
            </a:r>
            <a:endParaRPr lang="da-DK" sz="2000" dirty="0"/>
          </a:p>
        </p:txBody>
      </p:sp>
      <p:sp>
        <p:nvSpPr>
          <p:cNvPr id="10" name="Text Placeholder 3">
            <a:extLst>
              <a:ext uri="{FF2B5EF4-FFF2-40B4-BE49-F238E27FC236}">
                <a16:creationId xmlns:a16="http://schemas.microsoft.com/office/drawing/2014/main" id="{915B54C8-123D-4951-B176-FBB5381DBE7C}"/>
              </a:ext>
            </a:extLst>
          </p:cNvPr>
          <p:cNvSpPr txBox="1">
            <a:spLocks/>
          </p:cNvSpPr>
          <p:nvPr/>
        </p:nvSpPr>
        <p:spPr>
          <a:xfrm>
            <a:off x="3288952" y="4788147"/>
            <a:ext cx="3071507" cy="980886"/>
          </a:xfrm>
          <a:prstGeom prst="rect">
            <a:avLst/>
          </a:prstGeom>
        </p:spPr>
        <p:style>
          <a:lnRef idx="1">
            <a:schemeClr val="accent2"/>
          </a:lnRef>
          <a:fillRef idx="2">
            <a:schemeClr val="accent2"/>
          </a:fillRef>
          <a:effectRef idx="1">
            <a:schemeClr val="accent2"/>
          </a:effectRef>
          <a:fontRef idx="minor">
            <a:schemeClr val="dk1"/>
          </a:fontRef>
        </p:style>
        <p:txBody>
          <a:bodyPr vert="horz" lIns="0" tIns="45720" rIns="0" bIns="45720" rtlCol="0">
            <a:noAutofit/>
          </a:bodyPr>
          <a:lstStyle>
            <a:lvl1pPr marL="285750" indent="-285750" algn="l" defTabSz="914318" rtl="0" eaLnBrk="1" latinLnBrk="0" hangingPunct="1">
              <a:lnSpc>
                <a:spcPct val="120000"/>
              </a:lnSpc>
              <a:spcBef>
                <a:spcPts val="1000"/>
              </a:spcBef>
              <a:buFontTx/>
              <a:buBlip>
                <a:blip r:embed="rId4"/>
              </a:buBlip>
              <a:defRPr sz="1600" kern="1200" spc="0">
                <a:solidFill>
                  <a:schemeClr val="tx1"/>
                </a:solidFill>
                <a:latin typeface="+mn-lt"/>
                <a:ea typeface="+mn-ea"/>
                <a:cs typeface="+mn-cs"/>
              </a:defRPr>
            </a:lvl1pPr>
            <a:lvl2pPr marL="623888" indent="-285750" algn="l" defTabSz="914318" rtl="0" eaLnBrk="1" latinLnBrk="0" hangingPunct="1">
              <a:lnSpc>
                <a:spcPct val="120000"/>
              </a:lnSpc>
              <a:spcBef>
                <a:spcPts val="499"/>
              </a:spcBef>
              <a:buFontTx/>
              <a:buBlip>
                <a:blip r:embed="rId4"/>
              </a:buBlip>
              <a:defRPr sz="1400" kern="1200">
                <a:solidFill>
                  <a:schemeClr val="tx1"/>
                </a:solidFill>
                <a:latin typeface="+mn-lt"/>
                <a:ea typeface="+mn-ea"/>
                <a:cs typeface="+mn-cs"/>
              </a:defRPr>
            </a:lvl2pPr>
            <a:lvl3pPr marL="898525" indent="-171450" algn="l" defTabSz="914318" rtl="0" eaLnBrk="1" latinLnBrk="0" hangingPunct="1">
              <a:lnSpc>
                <a:spcPct val="120000"/>
              </a:lnSpc>
              <a:spcBef>
                <a:spcPts val="499"/>
              </a:spcBef>
              <a:buFontTx/>
              <a:buBlip>
                <a:blip r:embed="rId5"/>
              </a:buBlip>
              <a:defRPr sz="1200" kern="1200">
                <a:solidFill>
                  <a:schemeClr val="tx1"/>
                </a:solidFill>
                <a:latin typeface="+mn-lt"/>
                <a:ea typeface="+mn-ea"/>
                <a:cs typeface="+mn-cs"/>
              </a:defRPr>
            </a:lvl3pPr>
            <a:lvl4pPr marL="1163638" indent="-171450" algn="l" defTabSz="914318" rtl="0" eaLnBrk="1" latinLnBrk="0" hangingPunct="1">
              <a:lnSpc>
                <a:spcPct val="120000"/>
              </a:lnSpc>
              <a:spcBef>
                <a:spcPts val="499"/>
              </a:spcBef>
              <a:buFontTx/>
              <a:buBlip>
                <a:blip r:embed="rId5"/>
              </a:buBlip>
              <a:tabLst>
                <a:tab pos="1163638" algn="l"/>
              </a:tabLst>
              <a:defRPr sz="1000" kern="1200">
                <a:solidFill>
                  <a:schemeClr val="tx1">
                    <a:alpha val="70000"/>
                  </a:schemeClr>
                </a:solidFill>
                <a:latin typeface="+mn-lt"/>
                <a:ea typeface="+mn-ea"/>
                <a:cs typeface="+mn-cs"/>
              </a:defRPr>
            </a:lvl4pPr>
            <a:lvl5pPr marL="1163638" indent="-171450" algn="l" defTabSz="914318" rtl="0" eaLnBrk="1" latinLnBrk="0" hangingPunct="1">
              <a:lnSpc>
                <a:spcPct val="120000"/>
              </a:lnSpc>
              <a:spcBef>
                <a:spcPts val="499"/>
              </a:spcBef>
              <a:buFontTx/>
              <a:buBlip>
                <a:blip r:embed="rId5"/>
              </a:buBlip>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da-DK" sz="2000" b="1" dirty="0"/>
              <a:t>Hvorfor begynder vi præcis ved </a:t>
            </a:r>
            <a:r>
              <a:rPr lang="da-DK" sz="2000" b="1" dirty="0" err="1"/>
              <a:t>A.length</a:t>
            </a:r>
            <a:r>
              <a:rPr lang="da-DK" sz="2000" b="1" dirty="0"/>
              <a:t>/2?</a:t>
            </a:r>
            <a:endParaRPr lang="da-DK" sz="2000" dirty="0"/>
          </a:p>
        </p:txBody>
      </p:sp>
    </p:spTree>
    <p:extLst>
      <p:ext uri="{BB962C8B-B14F-4D97-AF65-F5344CB8AC3E}">
        <p14:creationId xmlns:p14="http://schemas.microsoft.com/office/powerpoint/2010/main" val="2676713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9" grpId="0" animBg="1"/>
      <p:bldP spid="10"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D8D877B3-D348-4611-9BDB-C5374591D951}" type="slidenum">
              <a:rPr lang="en-US" smtClean="0"/>
              <a:pPr/>
              <a:t>24</a:t>
            </a:fld>
            <a:endParaRPr lang="en-US" dirty="0"/>
          </a:p>
        </p:txBody>
      </p:sp>
      <p:sp>
        <p:nvSpPr>
          <p:cNvPr id="3" name="Title 2"/>
          <p:cNvSpPr>
            <a:spLocks noGrp="1"/>
          </p:cNvSpPr>
          <p:nvPr>
            <p:ph type="title"/>
          </p:nvPr>
        </p:nvSpPr>
        <p:spPr>
          <a:xfrm>
            <a:off x="587374" y="370290"/>
            <a:ext cx="9801532" cy="1474385"/>
          </a:xfrm>
        </p:spPr>
        <p:txBody>
          <a:bodyPr/>
          <a:lstStyle/>
          <a:p>
            <a:r>
              <a:rPr lang="da-DK" sz="3200" dirty="0" err="1"/>
              <a:t>Heap</a:t>
            </a:r>
            <a:r>
              <a:rPr lang="da-DK" sz="3200" dirty="0"/>
              <a:t>-Opbygning Eksempel</a:t>
            </a:r>
          </a:p>
        </p:txBody>
      </p:sp>
      <p:pic>
        <p:nvPicPr>
          <p:cNvPr id="5" name="Picture 4"/>
          <p:cNvPicPr>
            <a:picLocks noChangeAspect="1"/>
          </p:cNvPicPr>
          <p:nvPr/>
        </p:nvPicPr>
        <p:blipFill>
          <a:blip r:embed="rId2"/>
          <a:stretch>
            <a:fillRect/>
          </a:stretch>
        </p:blipFill>
        <p:spPr>
          <a:xfrm>
            <a:off x="587374" y="2020944"/>
            <a:ext cx="11113528" cy="4743412"/>
          </a:xfrm>
          <a:prstGeom prst="rect">
            <a:avLst/>
          </a:prstGeom>
        </p:spPr>
      </p:pic>
      <p:pic>
        <p:nvPicPr>
          <p:cNvPr id="6" name="Picture 5"/>
          <p:cNvPicPr>
            <a:picLocks noChangeAspect="1"/>
          </p:cNvPicPr>
          <p:nvPr/>
        </p:nvPicPr>
        <p:blipFill>
          <a:blip r:embed="rId3"/>
          <a:stretch>
            <a:fillRect/>
          </a:stretch>
        </p:blipFill>
        <p:spPr>
          <a:xfrm>
            <a:off x="7083846" y="319410"/>
            <a:ext cx="4434821" cy="1613399"/>
          </a:xfrm>
          <a:prstGeom prst="rect">
            <a:avLst/>
          </a:prstGeom>
        </p:spPr>
      </p:pic>
      <p:sp>
        <p:nvSpPr>
          <p:cNvPr id="8" name="Text Placeholder 3"/>
          <p:cNvSpPr>
            <a:spLocks noGrp="1"/>
          </p:cNvSpPr>
          <p:nvPr>
            <p:ph type="body" sz="quarter" idx="12"/>
          </p:nvPr>
        </p:nvSpPr>
        <p:spPr>
          <a:xfrm>
            <a:off x="587374" y="1368995"/>
            <a:ext cx="6004192" cy="699897"/>
          </a:xfrm>
        </p:spPr>
        <p:txBody>
          <a:bodyPr>
            <a:normAutofit/>
          </a:bodyPr>
          <a:lstStyle/>
          <a:p>
            <a:pPr marL="0" indent="0">
              <a:buNone/>
            </a:pPr>
            <a:r>
              <a:rPr lang="da-DK" sz="2400" b="1" dirty="0"/>
              <a:t>Input</a:t>
            </a:r>
            <a:r>
              <a:rPr lang="da-DK" sz="2400" dirty="0"/>
              <a:t>: A = [4, 1, 3, 2, 16, 9, 10, 14, 8, 7]</a:t>
            </a:r>
          </a:p>
        </p:txBody>
      </p:sp>
      <p:sp>
        <p:nvSpPr>
          <p:cNvPr id="9" name="Rectangle 8"/>
          <p:cNvSpPr/>
          <p:nvPr/>
        </p:nvSpPr>
        <p:spPr>
          <a:xfrm>
            <a:off x="4406900" y="2020944"/>
            <a:ext cx="3759200" cy="24367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0" name="Rectangle 9"/>
          <p:cNvSpPr/>
          <p:nvPr/>
        </p:nvSpPr>
        <p:spPr>
          <a:xfrm>
            <a:off x="8166100" y="2020944"/>
            <a:ext cx="3759200" cy="24367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1" name="Rectangle 10"/>
          <p:cNvSpPr/>
          <p:nvPr/>
        </p:nvSpPr>
        <p:spPr>
          <a:xfrm>
            <a:off x="574980" y="4414516"/>
            <a:ext cx="3759200" cy="24367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2" name="Rectangle 11"/>
          <p:cNvSpPr/>
          <p:nvPr/>
        </p:nvSpPr>
        <p:spPr>
          <a:xfrm>
            <a:off x="4345807" y="4392650"/>
            <a:ext cx="3759200" cy="24367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3" name="Rectangle 12"/>
          <p:cNvSpPr/>
          <p:nvPr/>
        </p:nvSpPr>
        <p:spPr>
          <a:xfrm>
            <a:off x="8104240" y="4439879"/>
            <a:ext cx="3759200" cy="24367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Tree>
    <p:extLst>
      <p:ext uri="{BB962C8B-B14F-4D97-AF65-F5344CB8AC3E}">
        <p14:creationId xmlns:p14="http://schemas.microsoft.com/office/powerpoint/2010/main" val="8266008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3"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D8D877B3-D348-4611-9BDB-C5374591D951}" type="slidenum">
              <a:rPr lang="en-US" smtClean="0"/>
              <a:pPr/>
              <a:t>25</a:t>
            </a:fld>
            <a:endParaRPr lang="en-US" dirty="0"/>
          </a:p>
        </p:txBody>
      </p:sp>
      <p:sp>
        <p:nvSpPr>
          <p:cNvPr id="3" name="Title 2"/>
          <p:cNvSpPr>
            <a:spLocks noGrp="1"/>
          </p:cNvSpPr>
          <p:nvPr>
            <p:ph type="title"/>
          </p:nvPr>
        </p:nvSpPr>
        <p:spPr>
          <a:xfrm>
            <a:off x="587374" y="370290"/>
            <a:ext cx="9801532" cy="1474385"/>
          </a:xfrm>
        </p:spPr>
        <p:txBody>
          <a:bodyPr/>
          <a:lstStyle/>
          <a:p>
            <a:r>
              <a:rPr lang="da-DK" sz="3200" dirty="0" err="1"/>
              <a:t>Heap</a:t>
            </a:r>
            <a:r>
              <a:rPr lang="da-DK" sz="3200" dirty="0"/>
              <a:t>-Opbygning: Eksempel</a:t>
            </a:r>
          </a:p>
        </p:txBody>
      </p:sp>
      <p:pic>
        <p:nvPicPr>
          <p:cNvPr id="5" name="Picture 4"/>
          <p:cNvPicPr>
            <a:picLocks noChangeAspect="1"/>
          </p:cNvPicPr>
          <p:nvPr/>
        </p:nvPicPr>
        <p:blipFill rotWithShape="1">
          <a:blip r:embed="rId2"/>
          <a:srcRect l="67531" t="50889"/>
          <a:stretch/>
        </p:blipFill>
        <p:spPr>
          <a:xfrm>
            <a:off x="5623560" y="2841004"/>
            <a:ext cx="6077342" cy="3923352"/>
          </a:xfrm>
          <a:prstGeom prst="rect">
            <a:avLst/>
          </a:prstGeom>
        </p:spPr>
      </p:pic>
      <p:pic>
        <p:nvPicPr>
          <p:cNvPr id="6" name="Picture 5"/>
          <p:cNvPicPr>
            <a:picLocks noChangeAspect="1"/>
          </p:cNvPicPr>
          <p:nvPr/>
        </p:nvPicPr>
        <p:blipFill>
          <a:blip r:embed="rId3"/>
          <a:stretch>
            <a:fillRect/>
          </a:stretch>
        </p:blipFill>
        <p:spPr>
          <a:xfrm>
            <a:off x="7083846" y="319410"/>
            <a:ext cx="4434821" cy="1613399"/>
          </a:xfrm>
          <a:prstGeom prst="rect">
            <a:avLst/>
          </a:prstGeom>
        </p:spPr>
      </p:pic>
      <p:sp>
        <p:nvSpPr>
          <p:cNvPr id="8" name="Text Placeholder 3"/>
          <p:cNvSpPr>
            <a:spLocks noGrp="1"/>
          </p:cNvSpPr>
          <p:nvPr>
            <p:ph type="body" sz="quarter" idx="12"/>
          </p:nvPr>
        </p:nvSpPr>
        <p:spPr>
          <a:xfrm>
            <a:off x="587374" y="2841004"/>
            <a:ext cx="6004192" cy="699897"/>
          </a:xfrm>
        </p:spPr>
        <p:txBody>
          <a:bodyPr>
            <a:normAutofit/>
          </a:bodyPr>
          <a:lstStyle/>
          <a:p>
            <a:pPr marL="0" indent="0">
              <a:buNone/>
            </a:pPr>
            <a:r>
              <a:rPr lang="da-DK" sz="2400" b="1" dirty="0"/>
              <a:t>Input</a:t>
            </a:r>
            <a:r>
              <a:rPr lang="da-DK" sz="2400" dirty="0"/>
              <a:t>: A = [4, 1, 3, 2, 16, 9, 10, 14, 8, 7]</a:t>
            </a:r>
          </a:p>
          <a:p>
            <a:pPr marL="0" indent="0">
              <a:buNone/>
            </a:pPr>
            <a:endParaRPr lang="da-DK" sz="2400" dirty="0"/>
          </a:p>
        </p:txBody>
      </p:sp>
      <p:sp>
        <p:nvSpPr>
          <p:cNvPr id="7" name="Text Placeholder 3"/>
          <p:cNvSpPr txBox="1">
            <a:spLocks/>
          </p:cNvSpPr>
          <p:nvPr/>
        </p:nvSpPr>
        <p:spPr>
          <a:xfrm>
            <a:off x="587374" y="3749199"/>
            <a:ext cx="6004192" cy="699897"/>
          </a:xfrm>
          <a:prstGeom prst="rect">
            <a:avLst/>
          </a:prstGeom>
        </p:spPr>
        <p:txBody>
          <a:bodyPr vert="horz" lIns="0" tIns="45720" rIns="0" bIns="45720" rtlCol="0">
            <a:normAutofit/>
          </a:bodyPr>
          <a:lstStyle>
            <a:lvl1pPr marL="285750" indent="-285750" algn="l" defTabSz="914318" rtl="0" eaLnBrk="1" latinLnBrk="0" hangingPunct="1">
              <a:lnSpc>
                <a:spcPct val="120000"/>
              </a:lnSpc>
              <a:spcBef>
                <a:spcPts val="1000"/>
              </a:spcBef>
              <a:buFontTx/>
              <a:buBlip>
                <a:blip r:embed="rId4"/>
              </a:buBlip>
              <a:defRPr sz="1600" kern="1200" spc="0">
                <a:solidFill>
                  <a:schemeClr val="tx1"/>
                </a:solidFill>
                <a:latin typeface="+mn-lt"/>
                <a:ea typeface="+mn-ea"/>
                <a:cs typeface="+mn-cs"/>
              </a:defRPr>
            </a:lvl1pPr>
            <a:lvl2pPr marL="623888" indent="-285750" algn="l" defTabSz="914318" rtl="0" eaLnBrk="1" latinLnBrk="0" hangingPunct="1">
              <a:lnSpc>
                <a:spcPct val="120000"/>
              </a:lnSpc>
              <a:spcBef>
                <a:spcPts val="499"/>
              </a:spcBef>
              <a:buFontTx/>
              <a:buBlip>
                <a:blip r:embed="rId4"/>
              </a:buBlip>
              <a:defRPr sz="1400" kern="1200">
                <a:solidFill>
                  <a:schemeClr val="tx1"/>
                </a:solidFill>
                <a:latin typeface="+mn-lt"/>
                <a:ea typeface="+mn-ea"/>
                <a:cs typeface="+mn-cs"/>
              </a:defRPr>
            </a:lvl2pPr>
            <a:lvl3pPr marL="898525" indent="-171450" algn="l" defTabSz="914318" rtl="0" eaLnBrk="1" latinLnBrk="0" hangingPunct="1">
              <a:lnSpc>
                <a:spcPct val="120000"/>
              </a:lnSpc>
              <a:spcBef>
                <a:spcPts val="499"/>
              </a:spcBef>
              <a:buFontTx/>
              <a:buBlip>
                <a:blip r:embed="rId5"/>
              </a:buBlip>
              <a:defRPr sz="1200" kern="1200">
                <a:solidFill>
                  <a:schemeClr val="tx1"/>
                </a:solidFill>
                <a:latin typeface="+mn-lt"/>
                <a:ea typeface="+mn-ea"/>
                <a:cs typeface="+mn-cs"/>
              </a:defRPr>
            </a:lvl3pPr>
            <a:lvl4pPr marL="1163638" indent="-171450" algn="l" defTabSz="914318" rtl="0" eaLnBrk="1" latinLnBrk="0" hangingPunct="1">
              <a:lnSpc>
                <a:spcPct val="120000"/>
              </a:lnSpc>
              <a:spcBef>
                <a:spcPts val="499"/>
              </a:spcBef>
              <a:buFontTx/>
              <a:buBlip>
                <a:blip r:embed="rId5"/>
              </a:buBlip>
              <a:tabLst>
                <a:tab pos="1163638" algn="l"/>
              </a:tabLst>
              <a:defRPr sz="1000" kern="1200">
                <a:solidFill>
                  <a:schemeClr val="tx1">
                    <a:alpha val="70000"/>
                  </a:schemeClr>
                </a:solidFill>
                <a:latin typeface="+mn-lt"/>
                <a:ea typeface="+mn-ea"/>
                <a:cs typeface="+mn-cs"/>
              </a:defRPr>
            </a:lvl4pPr>
            <a:lvl5pPr marL="1163638" indent="-171450" algn="l" defTabSz="914318" rtl="0" eaLnBrk="1" latinLnBrk="0" hangingPunct="1">
              <a:lnSpc>
                <a:spcPct val="120000"/>
              </a:lnSpc>
              <a:spcBef>
                <a:spcPts val="499"/>
              </a:spcBef>
              <a:buFontTx/>
              <a:buBlip>
                <a:blip r:embed="rId5"/>
              </a:buBlip>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pPr marL="0" indent="0">
              <a:buFontTx/>
              <a:buNone/>
            </a:pPr>
            <a:r>
              <a:rPr lang="da-DK" sz="2400" b="1" dirty="0"/>
              <a:t>Output</a:t>
            </a:r>
            <a:r>
              <a:rPr lang="da-DK" sz="2400" dirty="0"/>
              <a:t>: A = [16, 14, 10, 8, 7, 9, 3, 2, 4, 1]</a:t>
            </a:r>
          </a:p>
        </p:txBody>
      </p:sp>
    </p:spTree>
    <p:extLst>
      <p:ext uri="{BB962C8B-B14F-4D97-AF65-F5344CB8AC3E}">
        <p14:creationId xmlns:p14="http://schemas.microsoft.com/office/powerpoint/2010/main" val="38007667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D8D877B3-D348-4611-9BDB-C5374591D951}" type="slidenum">
              <a:rPr lang="en-US" smtClean="0"/>
              <a:pPr/>
              <a:t>26</a:t>
            </a:fld>
            <a:endParaRPr lang="en-US" dirty="0"/>
          </a:p>
        </p:txBody>
      </p:sp>
      <p:sp>
        <p:nvSpPr>
          <p:cNvPr id="3" name="Title 2"/>
          <p:cNvSpPr>
            <a:spLocks noGrp="1"/>
          </p:cNvSpPr>
          <p:nvPr>
            <p:ph type="title"/>
          </p:nvPr>
        </p:nvSpPr>
        <p:spPr>
          <a:xfrm>
            <a:off x="587374" y="370290"/>
            <a:ext cx="9801532" cy="1474385"/>
          </a:xfrm>
        </p:spPr>
        <p:txBody>
          <a:bodyPr/>
          <a:lstStyle/>
          <a:p>
            <a:r>
              <a:rPr lang="da-DK" sz="3200" dirty="0" err="1"/>
              <a:t>Heap</a:t>
            </a:r>
            <a:r>
              <a:rPr lang="da-DK" sz="3200" dirty="0"/>
              <a:t>-Opbygning: Køretid</a:t>
            </a:r>
          </a:p>
        </p:txBody>
      </p:sp>
      <p:pic>
        <p:nvPicPr>
          <p:cNvPr id="6" name="Picture 5"/>
          <p:cNvPicPr>
            <a:picLocks noChangeAspect="1"/>
          </p:cNvPicPr>
          <p:nvPr/>
        </p:nvPicPr>
        <p:blipFill>
          <a:blip r:embed="rId2"/>
          <a:stretch>
            <a:fillRect/>
          </a:stretch>
        </p:blipFill>
        <p:spPr>
          <a:xfrm>
            <a:off x="587374" y="2228963"/>
            <a:ext cx="7161779" cy="2605473"/>
          </a:xfrm>
          <a:prstGeom prst="rect">
            <a:avLst/>
          </a:prstGeom>
        </p:spPr>
      </p:pic>
      <p:sp>
        <p:nvSpPr>
          <p:cNvPr id="4" name="Text Placeholder 3"/>
          <p:cNvSpPr>
            <a:spLocks noGrp="1"/>
          </p:cNvSpPr>
          <p:nvPr>
            <p:ph type="body" sz="quarter" idx="12"/>
          </p:nvPr>
        </p:nvSpPr>
        <p:spPr>
          <a:xfrm>
            <a:off x="7981627" y="2065337"/>
            <a:ext cx="3358260" cy="3576046"/>
          </a:xfrm>
        </p:spPr>
        <p:txBody>
          <a:bodyPr>
            <a:normAutofit/>
          </a:bodyPr>
          <a:lstStyle/>
          <a:p>
            <a:r>
              <a:rPr lang="da-DK" sz="2000" dirty="0"/>
              <a:t>Køretid for linje 1?</a:t>
            </a:r>
          </a:p>
          <a:p>
            <a:r>
              <a:rPr lang="da-DK" sz="2000" dirty="0"/>
              <a:t>Køretid for løkken?</a:t>
            </a:r>
          </a:p>
          <a:p>
            <a:pPr lvl="1"/>
            <a:r>
              <a:rPr lang="da-DK" sz="1800" dirty="0"/>
              <a:t>Ligner </a:t>
            </a:r>
            <a:r>
              <a:rPr lang="da-DK" sz="1800" b="1" dirty="0"/>
              <a:t>O(n lg n)</a:t>
            </a:r>
          </a:p>
          <a:p>
            <a:r>
              <a:rPr lang="da-DK" sz="2000" dirty="0"/>
              <a:t>Faktisk </a:t>
            </a:r>
            <a:r>
              <a:rPr lang="el-GR" sz="2000" b="1" dirty="0"/>
              <a:t>Θ</a:t>
            </a:r>
            <a:r>
              <a:rPr lang="da-DK" sz="2000" b="1" dirty="0"/>
              <a:t>(n)</a:t>
            </a:r>
            <a:endParaRPr lang="da-DK" sz="1800" b="1" dirty="0"/>
          </a:p>
          <a:p>
            <a:pPr lvl="1"/>
            <a:r>
              <a:rPr lang="da-DK" sz="1800" b="1" dirty="0"/>
              <a:t>Tiden for max-</a:t>
            </a:r>
            <a:r>
              <a:rPr lang="da-DK" sz="1800" b="1" dirty="0" err="1"/>
              <a:t>heapify</a:t>
            </a:r>
            <a:r>
              <a:rPr lang="da-DK" sz="1800" b="1" dirty="0"/>
              <a:t> varierer med noden </a:t>
            </a:r>
            <a:r>
              <a:rPr lang="da-DK" sz="1800" b="1" i="1" dirty="0"/>
              <a:t>i</a:t>
            </a:r>
            <a:r>
              <a:rPr lang="da-DK" sz="1800" b="1" dirty="0"/>
              <a:t> </a:t>
            </a:r>
            <a:r>
              <a:rPr lang="da-DK" sz="1800" b="1" dirty="0" err="1"/>
              <a:t>i</a:t>
            </a:r>
            <a:r>
              <a:rPr lang="da-DK" sz="1800" b="1" dirty="0"/>
              <a:t> træet (CLRS </a:t>
            </a:r>
            <a:r>
              <a:rPr lang="da-DK" sz="1800" b="1" dirty="0" err="1"/>
              <a:t>pp</a:t>
            </a:r>
            <a:r>
              <a:rPr lang="da-DK" sz="1800" b="1" dirty="0"/>
              <a:t>. 157-159)</a:t>
            </a:r>
            <a:endParaRPr lang="da-DK" sz="1800" dirty="0"/>
          </a:p>
        </p:txBody>
      </p:sp>
      <p:sp>
        <p:nvSpPr>
          <p:cNvPr id="7" name="TextBox 6">
            <a:extLst>
              <a:ext uri="{FF2B5EF4-FFF2-40B4-BE49-F238E27FC236}">
                <a16:creationId xmlns:a16="http://schemas.microsoft.com/office/drawing/2014/main" id="{0E0AC895-3F33-4ABA-B752-C963E88D8164}"/>
              </a:ext>
            </a:extLst>
          </p:cNvPr>
          <p:cNvSpPr txBox="1"/>
          <p:nvPr/>
        </p:nvSpPr>
        <p:spPr>
          <a:xfrm>
            <a:off x="5756564" y="4053439"/>
            <a:ext cx="2508662" cy="584775"/>
          </a:xfrm>
          <a:prstGeom prst="rect">
            <a:avLst/>
          </a:prstGeom>
          <a:noFill/>
        </p:spPr>
        <p:txBody>
          <a:bodyPr wrap="square">
            <a:spAutoFit/>
          </a:bodyPr>
          <a:lstStyle/>
          <a:p>
            <a:pPr lvl="1"/>
            <a:r>
              <a:rPr lang="da-DK" sz="3200" b="1" dirty="0">
                <a:solidFill>
                  <a:srgbClr val="FF0000"/>
                </a:solidFill>
              </a:rPr>
              <a:t>O(lg n)</a:t>
            </a:r>
          </a:p>
        </p:txBody>
      </p:sp>
      <p:sp>
        <p:nvSpPr>
          <p:cNvPr id="8" name="TextBox 7">
            <a:extLst>
              <a:ext uri="{FF2B5EF4-FFF2-40B4-BE49-F238E27FC236}">
                <a16:creationId xmlns:a16="http://schemas.microsoft.com/office/drawing/2014/main" id="{8A93BF44-4C72-4D4E-AA43-E57AA3FAB644}"/>
              </a:ext>
            </a:extLst>
          </p:cNvPr>
          <p:cNvSpPr txBox="1"/>
          <p:nvPr/>
        </p:nvSpPr>
        <p:spPr>
          <a:xfrm>
            <a:off x="-485346" y="3531699"/>
            <a:ext cx="2508662" cy="523220"/>
          </a:xfrm>
          <a:prstGeom prst="rect">
            <a:avLst/>
          </a:prstGeom>
          <a:noFill/>
        </p:spPr>
        <p:txBody>
          <a:bodyPr wrap="square">
            <a:spAutoFit/>
          </a:bodyPr>
          <a:lstStyle/>
          <a:p>
            <a:pPr lvl="1"/>
            <a:r>
              <a:rPr lang="da-DK" sz="2800" b="1" dirty="0">
                <a:solidFill>
                  <a:srgbClr val="FF0000"/>
                </a:solidFill>
              </a:rPr>
              <a:t>O(n)</a:t>
            </a:r>
          </a:p>
        </p:txBody>
      </p:sp>
    </p:spTree>
    <p:extLst>
      <p:ext uri="{BB962C8B-B14F-4D97-AF65-F5344CB8AC3E}">
        <p14:creationId xmlns:p14="http://schemas.microsoft.com/office/powerpoint/2010/main" val="1744274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3" end="3"/>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7" grpId="0"/>
      <p:bldP spid="8"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D8D877B3-D348-4611-9BDB-C5374591D951}" type="slidenum">
              <a:rPr lang="en-US" smtClean="0"/>
              <a:pPr/>
              <a:t>27</a:t>
            </a:fld>
            <a:endParaRPr lang="en-US" dirty="0"/>
          </a:p>
        </p:txBody>
      </p:sp>
      <p:sp>
        <p:nvSpPr>
          <p:cNvPr id="3" name="Title 2"/>
          <p:cNvSpPr>
            <a:spLocks noGrp="1"/>
          </p:cNvSpPr>
          <p:nvPr>
            <p:ph type="title"/>
          </p:nvPr>
        </p:nvSpPr>
        <p:spPr>
          <a:xfrm>
            <a:off x="587374" y="370290"/>
            <a:ext cx="9801532" cy="1474385"/>
          </a:xfrm>
        </p:spPr>
        <p:txBody>
          <a:bodyPr/>
          <a:lstStyle/>
          <a:p>
            <a:r>
              <a:rPr lang="da-DK" sz="3200" dirty="0" err="1"/>
              <a:t>Heap</a:t>
            </a:r>
            <a:r>
              <a:rPr lang="da-DK" sz="3200" dirty="0"/>
              <a:t>-Opbygning Eksempel</a:t>
            </a:r>
          </a:p>
        </p:txBody>
      </p:sp>
      <p:pic>
        <p:nvPicPr>
          <p:cNvPr id="5" name="Picture 4"/>
          <p:cNvPicPr>
            <a:picLocks noChangeAspect="1"/>
          </p:cNvPicPr>
          <p:nvPr/>
        </p:nvPicPr>
        <p:blipFill>
          <a:blip r:embed="rId2"/>
          <a:stretch>
            <a:fillRect/>
          </a:stretch>
        </p:blipFill>
        <p:spPr>
          <a:xfrm>
            <a:off x="587374" y="2020944"/>
            <a:ext cx="11113528" cy="4743412"/>
          </a:xfrm>
          <a:prstGeom prst="rect">
            <a:avLst/>
          </a:prstGeom>
        </p:spPr>
      </p:pic>
      <p:pic>
        <p:nvPicPr>
          <p:cNvPr id="6" name="Picture 5"/>
          <p:cNvPicPr>
            <a:picLocks noChangeAspect="1"/>
          </p:cNvPicPr>
          <p:nvPr/>
        </p:nvPicPr>
        <p:blipFill>
          <a:blip r:embed="rId3"/>
          <a:stretch>
            <a:fillRect/>
          </a:stretch>
        </p:blipFill>
        <p:spPr>
          <a:xfrm>
            <a:off x="7083846" y="319410"/>
            <a:ext cx="4434821" cy="1613399"/>
          </a:xfrm>
          <a:prstGeom prst="rect">
            <a:avLst/>
          </a:prstGeom>
        </p:spPr>
      </p:pic>
      <p:sp>
        <p:nvSpPr>
          <p:cNvPr id="8" name="Text Placeholder 3"/>
          <p:cNvSpPr>
            <a:spLocks noGrp="1"/>
          </p:cNvSpPr>
          <p:nvPr>
            <p:ph type="body" sz="quarter" idx="12"/>
          </p:nvPr>
        </p:nvSpPr>
        <p:spPr>
          <a:xfrm>
            <a:off x="587374" y="1368995"/>
            <a:ext cx="6004192" cy="699897"/>
          </a:xfrm>
        </p:spPr>
        <p:txBody>
          <a:bodyPr>
            <a:normAutofit/>
          </a:bodyPr>
          <a:lstStyle/>
          <a:p>
            <a:pPr marL="0" indent="0">
              <a:buNone/>
            </a:pPr>
            <a:r>
              <a:rPr lang="da-DK" sz="2400" b="1" dirty="0"/>
              <a:t>Input</a:t>
            </a:r>
            <a:r>
              <a:rPr lang="da-DK" sz="2400" dirty="0"/>
              <a:t>: A = [4, 1, 3, 2, 16, 9, 10, 14, 8, 7]</a:t>
            </a:r>
          </a:p>
        </p:txBody>
      </p:sp>
      <p:sp>
        <p:nvSpPr>
          <p:cNvPr id="9" name="Rectangle 8"/>
          <p:cNvSpPr/>
          <p:nvPr/>
        </p:nvSpPr>
        <p:spPr>
          <a:xfrm>
            <a:off x="4406900" y="2020944"/>
            <a:ext cx="3759200" cy="24367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0" name="Rectangle 9"/>
          <p:cNvSpPr/>
          <p:nvPr/>
        </p:nvSpPr>
        <p:spPr>
          <a:xfrm>
            <a:off x="8166100" y="2020944"/>
            <a:ext cx="3759200" cy="24367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1" name="Rectangle 10"/>
          <p:cNvSpPr/>
          <p:nvPr/>
        </p:nvSpPr>
        <p:spPr>
          <a:xfrm>
            <a:off x="574980" y="4414516"/>
            <a:ext cx="3759200" cy="24367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2" name="Rectangle 11"/>
          <p:cNvSpPr/>
          <p:nvPr/>
        </p:nvSpPr>
        <p:spPr>
          <a:xfrm>
            <a:off x="4345807" y="4392650"/>
            <a:ext cx="3759200" cy="24367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3" name="Rectangle 12"/>
          <p:cNvSpPr/>
          <p:nvPr/>
        </p:nvSpPr>
        <p:spPr>
          <a:xfrm>
            <a:off x="8104240" y="4439879"/>
            <a:ext cx="3759200" cy="24367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Tree>
    <p:extLst>
      <p:ext uri="{BB962C8B-B14F-4D97-AF65-F5344CB8AC3E}">
        <p14:creationId xmlns:p14="http://schemas.microsoft.com/office/powerpoint/2010/main" val="2436078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3"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D8D877B3-D348-4611-9BDB-C5374591D951}" type="slidenum">
              <a:rPr lang="en-US" smtClean="0"/>
              <a:pPr/>
              <a:t>28</a:t>
            </a:fld>
            <a:endParaRPr lang="en-US" dirty="0"/>
          </a:p>
        </p:txBody>
      </p:sp>
      <p:sp>
        <p:nvSpPr>
          <p:cNvPr id="3" name="Title 2"/>
          <p:cNvSpPr>
            <a:spLocks noGrp="1"/>
          </p:cNvSpPr>
          <p:nvPr>
            <p:ph type="title"/>
          </p:nvPr>
        </p:nvSpPr>
        <p:spPr/>
        <p:txBody>
          <a:bodyPr/>
          <a:lstStyle/>
          <a:p>
            <a:r>
              <a:rPr lang="da-DK" dirty="0" err="1"/>
              <a:t>Heapsort</a:t>
            </a:r>
            <a:endParaRPr lang="da-DK" dirty="0"/>
          </a:p>
        </p:txBody>
      </p:sp>
      <p:sp>
        <p:nvSpPr>
          <p:cNvPr id="4" name="Text Placeholder 3"/>
          <p:cNvSpPr>
            <a:spLocks noGrp="1"/>
          </p:cNvSpPr>
          <p:nvPr>
            <p:ph type="body" sz="quarter" idx="12"/>
          </p:nvPr>
        </p:nvSpPr>
        <p:spPr/>
        <p:txBody>
          <a:bodyPr>
            <a:normAutofit/>
          </a:bodyPr>
          <a:lstStyle/>
          <a:p>
            <a:pPr marL="342900" indent="-342900">
              <a:buFont typeface="+mj-lt"/>
              <a:buAutoNum type="arabicPeriod"/>
            </a:pPr>
            <a:r>
              <a:rPr lang="da-DK" sz="2000" dirty="0"/>
              <a:t>Byg en max-</a:t>
            </a:r>
            <a:r>
              <a:rPr lang="da-DK" sz="2000" dirty="0" err="1"/>
              <a:t>heap</a:t>
            </a:r>
            <a:r>
              <a:rPr lang="da-DK" sz="2000" dirty="0"/>
              <a:t> af </a:t>
            </a:r>
            <a:r>
              <a:rPr lang="da-DK" sz="2000" b="1" dirty="0"/>
              <a:t>A[1…n]</a:t>
            </a:r>
          </a:p>
          <a:p>
            <a:pPr marL="342900" indent="-342900">
              <a:buFont typeface="+mj-lt"/>
              <a:buAutoNum type="arabicPeriod"/>
            </a:pPr>
            <a:r>
              <a:rPr lang="da-DK" sz="2000" dirty="0"/>
              <a:t>Ta det største element </a:t>
            </a:r>
            <a:r>
              <a:rPr lang="da-DK" sz="2000" b="1" dirty="0"/>
              <a:t>A[1] </a:t>
            </a:r>
            <a:br>
              <a:rPr lang="da-DK" sz="2000" dirty="0"/>
            </a:br>
            <a:r>
              <a:rPr lang="da-DK" sz="2000" dirty="0"/>
              <a:t>og skift det ud med </a:t>
            </a:r>
            <a:r>
              <a:rPr lang="da-DK" sz="2000" b="1" dirty="0"/>
              <a:t>A[n]</a:t>
            </a:r>
            <a:r>
              <a:rPr lang="da-DK" sz="2000" dirty="0"/>
              <a:t> (et blad)</a:t>
            </a:r>
          </a:p>
          <a:p>
            <a:pPr marL="342900" indent="-342900">
              <a:buFont typeface="+mj-lt"/>
              <a:buAutoNum type="arabicPeriod"/>
            </a:pPr>
            <a:r>
              <a:rPr lang="da-DK" sz="2000" dirty="0"/>
              <a:t>Oprethold egenskaben max-</a:t>
            </a:r>
            <a:r>
              <a:rPr lang="da-DK" sz="2000" dirty="0" err="1"/>
              <a:t>heap</a:t>
            </a:r>
            <a:r>
              <a:rPr lang="da-DK" sz="2000" dirty="0"/>
              <a:t> </a:t>
            </a:r>
            <a:br>
              <a:rPr lang="da-DK" sz="2000" dirty="0"/>
            </a:br>
            <a:r>
              <a:rPr lang="da-DK" sz="2000" dirty="0"/>
              <a:t>for </a:t>
            </a:r>
            <a:r>
              <a:rPr lang="da-DK" sz="2000" b="1" dirty="0"/>
              <a:t>A[1…n-1]</a:t>
            </a:r>
          </a:p>
          <a:p>
            <a:pPr marL="342900" indent="-342900">
              <a:buFont typeface="+mj-lt"/>
              <a:buAutoNum type="arabicPeriod"/>
            </a:pPr>
            <a:r>
              <a:rPr lang="da-DK" sz="2000" dirty="0"/>
              <a:t>Gentag 2-4 for </a:t>
            </a:r>
            <a:r>
              <a:rPr lang="da-DK" sz="2000" b="1" dirty="0"/>
              <a:t>A[1…n-1]</a:t>
            </a:r>
          </a:p>
          <a:p>
            <a:pPr marL="342900" indent="-342900">
              <a:buFont typeface="+mj-lt"/>
              <a:buAutoNum type="arabicPeriod"/>
            </a:pPr>
            <a:endParaRPr lang="da-DK" sz="2000" b="1" dirty="0"/>
          </a:p>
        </p:txBody>
      </p:sp>
      <p:pic>
        <p:nvPicPr>
          <p:cNvPr id="5" name="Picture 4"/>
          <p:cNvPicPr>
            <a:picLocks noChangeAspect="1"/>
          </p:cNvPicPr>
          <p:nvPr/>
        </p:nvPicPr>
        <p:blipFill>
          <a:blip r:embed="rId2"/>
          <a:stretch>
            <a:fillRect/>
          </a:stretch>
        </p:blipFill>
        <p:spPr>
          <a:xfrm>
            <a:off x="5074631" y="1844675"/>
            <a:ext cx="6886575" cy="3228975"/>
          </a:xfrm>
          <a:prstGeom prst="rect">
            <a:avLst/>
          </a:prstGeom>
        </p:spPr>
      </p:pic>
      <p:sp>
        <p:nvSpPr>
          <p:cNvPr id="6" name="Text Placeholder 3"/>
          <p:cNvSpPr txBox="1">
            <a:spLocks/>
          </p:cNvSpPr>
          <p:nvPr/>
        </p:nvSpPr>
        <p:spPr>
          <a:xfrm>
            <a:off x="10010054" y="2081208"/>
            <a:ext cx="1753159" cy="790041"/>
          </a:xfrm>
          <a:prstGeom prst="rect">
            <a:avLst/>
          </a:prstGeom>
        </p:spPr>
        <p:style>
          <a:lnRef idx="1">
            <a:schemeClr val="accent2"/>
          </a:lnRef>
          <a:fillRef idx="2">
            <a:schemeClr val="accent2"/>
          </a:fillRef>
          <a:effectRef idx="1">
            <a:schemeClr val="accent2"/>
          </a:effectRef>
          <a:fontRef idx="minor">
            <a:schemeClr val="dk1"/>
          </a:fontRef>
        </p:style>
        <p:txBody>
          <a:bodyPr vert="horz" lIns="0" tIns="45720" rIns="0" bIns="45720" rtlCol="0">
            <a:noAutofit/>
          </a:bodyPr>
          <a:lstStyle>
            <a:lvl1pPr marL="285750" indent="-285750" algn="l" defTabSz="914318" rtl="0" eaLnBrk="1" latinLnBrk="0" hangingPunct="1">
              <a:lnSpc>
                <a:spcPct val="120000"/>
              </a:lnSpc>
              <a:spcBef>
                <a:spcPts val="1000"/>
              </a:spcBef>
              <a:buFontTx/>
              <a:buBlip>
                <a:blip r:embed="rId3"/>
              </a:buBlip>
              <a:defRPr sz="1600" kern="1200" spc="0">
                <a:solidFill>
                  <a:schemeClr val="tx1"/>
                </a:solidFill>
                <a:latin typeface="+mn-lt"/>
                <a:ea typeface="+mn-ea"/>
                <a:cs typeface="+mn-cs"/>
              </a:defRPr>
            </a:lvl1pPr>
            <a:lvl2pPr marL="623888" indent="-285750" algn="l" defTabSz="914318" rtl="0" eaLnBrk="1" latinLnBrk="0" hangingPunct="1">
              <a:lnSpc>
                <a:spcPct val="120000"/>
              </a:lnSpc>
              <a:spcBef>
                <a:spcPts val="499"/>
              </a:spcBef>
              <a:buFontTx/>
              <a:buBlip>
                <a:blip r:embed="rId3"/>
              </a:buBlip>
              <a:defRPr sz="1400" kern="1200">
                <a:solidFill>
                  <a:schemeClr val="tx1"/>
                </a:solidFill>
                <a:latin typeface="+mn-lt"/>
                <a:ea typeface="+mn-ea"/>
                <a:cs typeface="+mn-cs"/>
              </a:defRPr>
            </a:lvl2pPr>
            <a:lvl3pPr marL="898525" indent="-171450" algn="l" defTabSz="914318" rtl="0" eaLnBrk="1" latinLnBrk="0" hangingPunct="1">
              <a:lnSpc>
                <a:spcPct val="120000"/>
              </a:lnSpc>
              <a:spcBef>
                <a:spcPts val="499"/>
              </a:spcBef>
              <a:buFontTx/>
              <a:buBlip>
                <a:blip r:embed="rId4"/>
              </a:buBlip>
              <a:defRPr sz="1200" kern="1200">
                <a:solidFill>
                  <a:schemeClr val="tx1"/>
                </a:solidFill>
                <a:latin typeface="+mn-lt"/>
                <a:ea typeface="+mn-ea"/>
                <a:cs typeface="+mn-cs"/>
              </a:defRPr>
            </a:lvl3pPr>
            <a:lvl4pPr marL="1163638" indent="-171450" algn="l" defTabSz="914318" rtl="0" eaLnBrk="1" latinLnBrk="0" hangingPunct="1">
              <a:lnSpc>
                <a:spcPct val="120000"/>
              </a:lnSpc>
              <a:spcBef>
                <a:spcPts val="499"/>
              </a:spcBef>
              <a:buFontTx/>
              <a:buBlip>
                <a:blip r:embed="rId4"/>
              </a:buBlip>
              <a:tabLst>
                <a:tab pos="1163638" algn="l"/>
              </a:tabLst>
              <a:defRPr sz="1000" kern="1200">
                <a:solidFill>
                  <a:schemeClr val="tx1">
                    <a:alpha val="70000"/>
                  </a:schemeClr>
                </a:solidFill>
                <a:latin typeface="+mn-lt"/>
                <a:ea typeface="+mn-ea"/>
                <a:cs typeface="+mn-cs"/>
              </a:defRPr>
            </a:lvl4pPr>
            <a:lvl5pPr marL="1163638" indent="-171450" algn="l" defTabSz="914318" rtl="0" eaLnBrk="1" latinLnBrk="0" hangingPunct="1">
              <a:lnSpc>
                <a:spcPct val="120000"/>
              </a:lnSpc>
              <a:spcBef>
                <a:spcPts val="499"/>
              </a:spcBef>
              <a:buFontTx/>
              <a:buBlip>
                <a:blip r:embed="rId4"/>
              </a:buBlip>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da-DK" sz="2000" b="1" dirty="0"/>
              <a:t>Rækkefølgen er vigtig</a:t>
            </a:r>
            <a:endParaRPr lang="da-DK" sz="2000" dirty="0"/>
          </a:p>
        </p:txBody>
      </p:sp>
      <p:sp>
        <p:nvSpPr>
          <p:cNvPr id="7" name="Text Placeholder 3"/>
          <p:cNvSpPr txBox="1">
            <a:spLocks/>
          </p:cNvSpPr>
          <p:nvPr/>
        </p:nvSpPr>
        <p:spPr>
          <a:xfrm>
            <a:off x="8710048" y="5073650"/>
            <a:ext cx="2309248" cy="1474385"/>
          </a:xfrm>
          <a:prstGeom prst="rect">
            <a:avLst/>
          </a:prstGeom>
        </p:spPr>
        <p:style>
          <a:lnRef idx="1">
            <a:schemeClr val="accent2"/>
          </a:lnRef>
          <a:fillRef idx="2">
            <a:schemeClr val="accent2"/>
          </a:fillRef>
          <a:effectRef idx="1">
            <a:schemeClr val="accent2"/>
          </a:effectRef>
          <a:fontRef idx="minor">
            <a:schemeClr val="dk1"/>
          </a:fontRef>
        </p:style>
        <p:txBody>
          <a:bodyPr vert="horz" lIns="0" tIns="45720" rIns="0" bIns="45720" rtlCol="0">
            <a:noAutofit/>
          </a:bodyPr>
          <a:lstStyle>
            <a:lvl1pPr marL="285750" indent="-285750" algn="l" defTabSz="914318" rtl="0" eaLnBrk="1" latinLnBrk="0" hangingPunct="1">
              <a:lnSpc>
                <a:spcPct val="120000"/>
              </a:lnSpc>
              <a:spcBef>
                <a:spcPts val="1000"/>
              </a:spcBef>
              <a:buFontTx/>
              <a:buBlip>
                <a:blip r:embed="rId3"/>
              </a:buBlip>
              <a:defRPr sz="1600" kern="1200" spc="0">
                <a:solidFill>
                  <a:schemeClr val="tx1"/>
                </a:solidFill>
                <a:latin typeface="+mn-lt"/>
                <a:ea typeface="+mn-ea"/>
                <a:cs typeface="+mn-cs"/>
              </a:defRPr>
            </a:lvl1pPr>
            <a:lvl2pPr marL="623888" indent="-285750" algn="l" defTabSz="914318" rtl="0" eaLnBrk="1" latinLnBrk="0" hangingPunct="1">
              <a:lnSpc>
                <a:spcPct val="120000"/>
              </a:lnSpc>
              <a:spcBef>
                <a:spcPts val="499"/>
              </a:spcBef>
              <a:buFontTx/>
              <a:buBlip>
                <a:blip r:embed="rId3"/>
              </a:buBlip>
              <a:defRPr sz="1400" kern="1200">
                <a:solidFill>
                  <a:schemeClr val="tx1"/>
                </a:solidFill>
                <a:latin typeface="+mn-lt"/>
                <a:ea typeface="+mn-ea"/>
                <a:cs typeface="+mn-cs"/>
              </a:defRPr>
            </a:lvl2pPr>
            <a:lvl3pPr marL="898525" indent="-171450" algn="l" defTabSz="914318" rtl="0" eaLnBrk="1" latinLnBrk="0" hangingPunct="1">
              <a:lnSpc>
                <a:spcPct val="120000"/>
              </a:lnSpc>
              <a:spcBef>
                <a:spcPts val="499"/>
              </a:spcBef>
              <a:buFontTx/>
              <a:buBlip>
                <a:blip r:embed="rId4"/>
              </a:buBlip>
              <a:defRPr sz="1200" kern="1200">
                <a:solidFill>
                  <a:schemeClr val="tx1"/>
                </a:solidFill>
                <a:latin typeface="+mn-lt"/>
                <a:ea typeface="+mn-ea"/>
                <a:cs typeface="+mn-cs"/>
              </a:defRPr>
            </a:lvl3pPr>
            <a:lvl4pPr marL="1163638" indent="-171450" algn="l" defTabSz="914318" rtl="0" eaLnBrk="1" latinLnBrk="0" hangingPunct="1">
              <a:lnSpc>
                <a:spcPct val="120000"/>
              </a:lnSpc>
              <a:spcBef>
                <a:spcPts val="499"/>
              </a:spcBef>
              <a:buFontTx/>
              <a:buBlip>
                <a:blip r:embed="rId4"/>
              </a:buBlip>
              <a:tabLst>
                <a:tab pos="1163638" algn="l"/>
              </a:tabLst>
              <a:defRPr sz="1000" kern="1200">
                <a:solidFill>
                  <a:schemeClr val="tx1">
                    <a:alpha val="70000"/>
                  </a:schemeClr>
                </a:solidFill>
                <a:latin typeface="+mn-lt"/>
                <a:ea typeface="+mn-ea"/>
                <a:cs typeface="+mn-cs"/>
              </a:defRPr>
            </a:lvl4pPr>
            <a:lvl5pPr marL="1163638" indent="-171450" algn="l" defTabSz="914318" rtl="0" eaLnBrk="1" latinLnBrk="0" hangingPunct="1">
              <a:lnSpc>
                <a:spcPct val="120000"/>
              </a:lnSpc>
              <a:spcBef>
                <a:spcPts val="499"/>
              </a:spcBef>
              <a:buFontTx/>
              <a:buBlip>
                <a:blip r:embed="rId4"/>
              </a:buBlip>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da-DK" sz="2000" b="1" dirty="0"/>
              <a:t>På linje 5 er undertræerne </a:t>
            </a:r>
            <a:r>
              <a:rPr lang="da-DK" sz="2000" b="1" dirty="0" err="1"/>
              <a:t>Left</a:t>
            </a:r>
            <a:r>
              <a:rPr lang="da-DK" sz="2000" b="1" dirty="0"/>
              <a:t>(1) og Right(1) max-</a:t>
            </a:r>
            <a:r>
              <a:rPr lang="da-DK" sz="2000" b="1" dirty="0" err="1"/>
              <a:t>heaps</a:t>
            </a:r>
            <a:endParaRPr lang="da-DK" sz="2000" dirty="0"/>
          </a:p>
        </p:txBody>
      </p:sp>
      <p:sp>
        <p:nvSpPr>
          <p:cNvPr id="8" name="Text Placeholder 3"/>
          <p:cNvSpPr txBox="1">
            <a:spLocks/>
          </p:cNvSpPr>
          <p:nvPr/>
        </p:nvSpPr>
        <p:spPr>
          <a:xfrm>
            <a:off x="2898183" y="5031840"/>
            <a:ext cx="3952390" cy="1474385"/>
          </a:xfrm>
          <a:prstGeom prst="rect">
            <a:avLst/>
          </a:prstGeom>
        </p:spPr>
        <p:style>
          <a:lnRef idx="1">
            <a:schemeClr val="accent2"/>
          </a:lnRef>
          <a:fillRef idx="2">
            <a:schemeClr val="accent2"/>
          </a:fillRef>
          <a:effectRef idx="1">
            <a:schemeClr val="accent2"/>
          </a:effectRef>
          <a:fontRef idx="minor">
            <a:schemeClr val="dk1"/>
          </a:fontRef>
        </p:style>
        <p:txBody>
          <a:bodyPr vert="horz" lIns="0" tIns="45720" rIns="0" bIns="45720" rtlCol="0">
            <a:noAutofit/>
          </a:bodyPr>
          <a:lstStyle>
            <a:lvl1pPr marL="285750" indent="-285750" algn="l" defTabSz="914318" rtl="0" eaLnBrk="1" latinLnBrk="0" hangingPunct="1">
              <a:lnSpc>
                <a:spcPct val="120000"/>
              </a:lnSpc>
              <a:spcBef>
                <a:spcPts val="1000"/>
              </a:spcBef>
              <a:buFontTx/>
              <a:buBlip>
                <a:blip r:embed="rId3"/>
              </a:buBlip>
              <a:defRPr sz="1600" kern="1200" spc="0">
                <a:solidFill>
                  <a:schemeClr val="tx1"/>
                </a:solidFill>
                <a:latin typeface="+mn-lt"/>
                <a:ea typeface="+mn-ea"/>
                <a:cs typeface="+mn-cs"/>
              </a:defRPr>
            </a:lvl1pPr>
            <a:lvl2pPr marL="623888" indent="-285750" algn="l" defTabSz="914318" rtl="0" eaLnBrk="1" latinLnBrk="0" hangingPunct="1">
              <a:lnSpc>
                <a:spcPct val="120000"/>
              </a:lnSpc>
              <a:spcBef>
                <a:spcPts val="499"/>
              </a:spcBef>
              <a:buFontTx/>
              <a:buBlip>
                <a:blip r:embed="rId3"/>
              </a:buBlip>
              <a:defRPr sz="1400" kern="1200">
                <a:solidFill>
                  <a:schemeClr val="tx1"/>
                </a:solidFill>
                <a:latin typeface="+mn-lt"/>
                <a:ea typeface="+mn-ea"/>
                <a:cs typeface="+mn-cs"/>
              </a:defRPr>
            </a:lvl2pPr>
            <a:lvl3pPr marL="898525" indent="-171450" algn="l" defTabSz="914318" rtl="0" eaLnBrk="1" latinLnBrk="0" hangingPunct="1">
              <a:lnSpc>
                <a:spcPct val="120000"/>
              </a:lnSpc>
              <a:spcBef>
                <a:spcPts val="499"/>
              </a:spcBef>
              <a:buFontTx/>
              <a:buBlip>
                <a:blip r:embed="rId4"/>
              </a:buBlip>
              <a:defRPr sz="1200" kern="1200">
                <a:solidFill>
                  <a:schemeClr val="tx1"/>
                </a:solidFill>
                <a:latin typeface="+mn-lt"/>
                <a:ea typeface="+mn-ea"/>
                <a:cs typeface="+mn-cs"/>
              </a:defRPr>
            </a:lvl3pPr>
            <a:lvl4pPr marL="1163638" indent="-171450" algn="l" defTabSz="914318" rtl="0" eaLnBrk="1" latinLnBrk="0" hangingPunct="1">
              <a:lnSpc>
                <a:spcPct val="120000"/>
              </a:lnSpc>
              <a:spcBef>
                <a:spcPts val="499"/>
              </a:spcBef>
              <a:buFontTx/>
              <a:buBlip>
                <a:blip r:embed="rId4"/>
              </a:buBlip>
              <a:tabLst>
                <a:tab pos="1163638" algn="l"/>
              </a:tabLst>
              <a:defRPr sz="1000" kern="1200">
                <a:solidFill>
                  <a:schemeClr val="tx1">
                    <a:alpha val="70000"/>
                  </a:schemeClr>
                </a:solidFill>
                <a:latin typeface="+mn-lt"/>
                <a:ea typeface="+mn-ea"/>
                <a:cs typeface="+mn-cs"/>
              </a:defRPr>
            </a:lvl4pPr>
            <a:lvl5pPr marL="1163638" indent="-171450" algn="l" defTabSz="914318" rtl="0" eaLnBrk="1" latinLnBrk="0" hangingPunct="1">
              <a:lnSpc>
                <a:spcPct val="120000"/>
              </a:lnSpc>
              <a:spcBef>
                <a:spcPts val="499"/>
              </a:spcBef>
              <a:buFontTx/>
              <a:buBlip>
                <a:blip r:embed="rId4"/>
              </a:buBlip>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da-DK" sz="2000" b="1" dirty="0" err="1"/>
              <a:t>Heap</a:t>
            </a:r>
            <a:r>
              <a:rPr lang="da-DK" sz="2000" b="1" dirty="0"/>
              <a:t>-størrelsen bliver mindre</a:t>
            </a:r>
            <a:endParaRPr lang="da-DK" sz="2000" dirty="0"/>
          </a:p>
          <a:p>
            <a:pPr marL="0" indent="0" algn="ctr">
              <a:buNone/>
            </a:pPr>
            <a:r>
              <a:rPr lang="da-DK" sz="2000" b="1" dirty="0"/>
              <a:t>Se på træ-repræsentationen af arrayet A[1…</a:t>
            </a:r>
            <a:r>
              <a:rPr lang="da-DK" sz="2000" b="1" dirty="0" err="1"/>
              <a:t>heap-size</a:t>
            </a:r>
            <a:r>
              <a:rPr lang="da-DK" sz="2000" b="1" dirty="0"/>
              <a:t>]</a:t>
            </a:r>
          </a:p>
        </p:txBody>
      </p:sp>
    </p:spTree>
    <p:extLst>
      <p:ext uri="{BB962C8B-B14F-4D97-AF65-F5344CB8AC3E}">
        <p14:creationId xmlns:p14="http://schemas.microsoft.com/office/powerpoint/2010/main" val="608327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6" grpId="0" animBg="1"/>
      <p:bldP spid="7" grpId="0" animBg="1"/>
      <p:bldP spid="8"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a:srcRect l="50392"/>
          <a:stretch/>
        </p:blipFill>
        <p:spPr>
          <a:xfrm>
            <a:off x="9515959" y="187756"/>
            <a:ext cx="2395396" cy="1591709"/>
          </a:xfrm>
          <a:prstGeom prst="rect">
            <a:avLst/>
          </a:prstGeom>
        </p:spPr>
      </p:pic>
      <p:sp>
        <p:nvSpPr>
          <p:cNvPr id="2" name="Slide Number Placeholder 1"/>
          <p:cNvSpPr>
            <a:spLocks noGrp="1"/>
          </p:cNvSpPr>
          <p:nvPr>
            <p:ph type="sldNum" sz="quarter" idx="4"/>
          </p:nvPr>
        </p:nvSpPr>
        <p:spPr/>
        <p:txBody>
          <a:bodyPr/>
          <a:lstStyle/>
          <a:p>
            <a:fld id="{D8D877B3-D348-4611-9BDB-C5374591D951}" type="slidenum">
              <a:rPr lang="en-US" smtClean="0"/>
              <a:pPr/>
              <a:t>29</a:t>
            </a:fld>
            <a:endParaRPr lang="en-US" dirty="0"/>
          </a:p>
        </p:txBody>
      </p:sp>
      <p:sp>
        <p:nvSpPr>
          <p:cNvPr id="3" name="Title 2"/>
          <p:cNvSpPr>
            <a:spLocks noGrp="1"/>
          </p:cNvSpPr>
          <p:nvPr>
            <p:ph type="title"/>
          </p:nvPr>
        </p:nvSpPr>
        <p:spPr>
          <a:xfrm>
            <a:off x="587374" y="370290"/>
            <a:ext cx="6061399" cy="1474385"/>
          </a:xfrm>
        </p:spPr>
        <p:txBody>
          <a:bodyPr/>
          <a:lstStyle/>
          <a:p>
            <a:r>
              <a:rPr lang="da-DK" dirty="0" err="1"/>
              <a:t>Heap</a:t>
            </a:r>
            <a:r>
              <a:rPr lang="da-DK" dirty="0"/>
              <a:t> Sort: Eksempel</a:t>
            </a:r>
          </a:p>
        </p:txBody>
      </p:sp>
      <p:pic>
        <p:nvPicPr>
          <p:cNvPr id="5" name="Picture 4"/>
          <p:cNvPicPr>
            <a:picLocks noChangeAspect="1"/>
          </p:cNvPicPr>
          <p:nvPr/>
        </p:nvPicPr>
        <p:blipFill>
          <a:blip r:embed="rId3"/>
          <a:stretch>
            <a:fillRect/>
          </a:stretch>
        </p:blipFill>
        <p:spPr>
          <a:xfrm>
            <a:off x="175778" y="1646562"/>
            <a:ext cx="9021951" cy="5211438"/>
          </a:xfrm>
          <a:prstGeom prst="rect">
            <a:avLst/>
          </a:prstGeom>
        </p:spPr>
      </p:pic>
      <p:sp>
        <p:nvSpPr>
          <p:cNvPr id="7" name="Text Placeholder 3"/>
          <p:cNvSpPr>
            <a:spLocks noGrp="1"/>
          </p:cNvSpPr>
          <p:nvPr>
            <p:ph type="body" sz="quarter" idx="12"/>
          </p:nvPr>
        </p:nvSpPr>
        <p:spPr>
          <a:xfrm>
            <a:off x="6363456" y="187756"/>
            <a:ext cx="6004192" cy="699897"/>
          </a:xfrm>
        </p:spPr>
        <p:txBody>
          <a:bodyPr>
            <a:normAutofit fontScale="77500" lnSpcReduction="20000"/>
          </a:bodyPr>
          <a:lstStyle/>
          <a:p>
            <a:pPr marL="0" indent="0">
              <a:buNone/>
            </a:pPr>
            <a:r>
              <a:rPr lang="da-DK" sz="2400" b="1" dirty="0"/>
              <a:t>Input</a:t>
            </a:r>
            <a:r>
              <a:rPr lang="da-DK" sz="2400" dirty="0"/>
              <a:t>: </a:t>
            </a:r>
            <a:br>
              <a:rPr lang="da-DK" sz="2400" dirty="0"/>
            </a:br>
            <a:r>
              <a:rPr lang="da-DK" sz="2400" dirty="0"/>
              <a:t>A = [4, 1, 3, 2, 16, 9, 10, 14, 8, 7]</a:t>
            </a:r>
          </a:p>
          <a:p>
            <a:pPr marL="0" indent="0">
              <a:buNone/>
            </a:pPr>
            <a:endParaRPr lang="da-DK" sz="2400" dirty="0"/>
          </a:p>
        </p:txBody>
      </p:sp>
      <p:sp>
        <p:nvSpPr>
          <p:cNvPr id="8" name="Rectangle 7"/>
          <p:cNvSpPr/>
          <p:nvPr/>
        </p:nvSpPr>
        <p:spPr>
          <a:xfrm>
            <a:off x="269144" y="1630609"/>
            <a:ext cx="2884922" cy="16874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9" name="Rectangle 8"/>
          <p:cNvSpPr/>
          <p:nvPr/>
        </p:nvSpPr>
        <p:spPr>
          <a:xfrm>
            <a:off x="3290975" y="1630609"/>
            <a:ext cx="2884922" cy="16874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0" name="Rectangle 9"/>
          <p:cNvSpPr/>
          <p:nvPr/>
        </p:nvSpPr>
        <p:spPr>
          <a:xfrm>
            <a:off x="6303939" y="1628446"/>
            <a:ext cx="2884922" cy="16874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1" name="Rectangle 10"/>
          <p:cNvSpPr/>
          <p:nvPr/>
        </p:nvSpPr>
        <p:spPr>
          <a:xfrm>
            <a:off x="141102" y="3315902"/>
            <a:ext cx="2884922" cy="16874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2" name="Rectangle 11"/>
          <p:cNvSpPr/>
          <p:nvPr/>
        </p:nvSpPr>
        <p:spPr>
          <a:xfrm>
            <a:off x="3244292" y="3396579"/>
            <a:ext cx="2884922" cy="16874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3" name="Rectangle 12"/>
          <p:cNvSpPr/>
          <p:nvPr/>
        </p:nvSpPr>
        <p:spPr>
          <a:xfrm>
            <a:off x="6415865" y="3345863"/>
            <a:ext cx="2884922" cy="16874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4" name="Rectangle 13"/>
          <p:cNvSpPr/>
          <p:nvPr/>
        </p:nvSpPr>
        <p:spPr>
          <a:xfrm>
            <a:off x="266770" y="5170544"/>
            <a:ext cx="2884922" cy="16874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5" name="Rectangle 14"/>
          <p:cNvSpPr/>
          <p:nvPr/>
        </p:nvSpPr>
        <p:spPr>
          <a:xfrm>
            <a:off x="3186368" y="5162549"/>
            <a:ext cx="2884922" cy="16874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6" name="Rectangle 15"/>
          <p:cNvSpPr/>
          <p:nvPr/>
        </p:nvSpPr>
        <p:spPr>
          <a:xfrm>
            <a:off x="6196958" y="5175333"/>
            <a:ext cx="2884922" cy="16874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pic>
        <p:nvPicPr>
          <p:cNvPr id="17" name="Picture 16"/>
          <p:cNvPicPr>
            <a:picLocks noChangeAspect="1"/>
          </p:cNvPicPr>
          <p:nvPr/>
        </p:nvPicPr>
        <p:blipFill>
          <a:blip r:embed="rId4"/>
          <a:stretch>
            <a:fillRect/>
          </a:stretch>
        </p:blipFill>
        <p:spPr>
          <a:xfrm>
            <a:off x="7639419" y="4647159"/>
            <a:ext cx="4516564" cy="2117725"/>
          </a:xfrm>
          <a:prstGeom prst="rect">
            <a:avLst/>
          </a:prstGeom>
        </p:spPr>
      </p:pic>
    </p:spTree>
    <p:extLst>
      <p:ext uri="{BB962C8B-B14F-4D97-AF65-F5344CB8AC3E}">
        <p14:creationId xmlns:p14="http://schemas.microsoft.com/office/powerpoint/2010/main" val="2462009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0" nodeType="clickEffect">
                                  <p:stCondLst>
                                    <p:cond delay="0"/>
                                  </p:stCondLst>
                                  <p:childTnLst>
                                    <p:set>
                                      <p:cBhvr>
                                        <p:cTn id="34" dur="1" fill="hold">
                                          <p:stCondLst>
                                            <p:cond delay="0"/>
                                          </p:stCondLst>
                                        </p:cTn>
                                        <p:tgtEl>
                                          <p:spTgt spid="15"/>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grpId="0" nodeType="clickEffect">
                                  <p:stCondLst>
                                    <p:cond delay="0"/>
                                  </p:stCondLst>
                                  <p:childTnLst>
                                    <p:set>
                                      <p:cBhvr>
                                        <p:cTn id="38" dur="1" fill="hold">
                                          <p:stCondLst>
                                            <p:cond delay="0"/>
                                          </p:stCondLst>
                                        </p:cTn>
                                        <p:tgtEl>
                                          <p:spTgt spid="16"/>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nodeType="clickEffect">
                                  <p:stCondLst>
                                    <p:cond delay="0"/>
                                  </p:stCondLst>
                                  <p:childTnLst>
                                    <p:set>
                                      <p:cBhvr>
                                        <p:cTn id="42" dur="1" fill="hold">
                                          <p:stCondLst>
                                            <p:cond delay="0"/>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13" grpId="0" animBg="1"/>
      <p:bldP spid="14" grpId="0" animBg="1"/>
      <p:bldP spid="15" grpId="0" animBg="1"/>
      <p:bldP spid="16"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3</a:t>
            </a:fld>
            <a:endParaRPr lang="en-US" dirty="0"/>
          </a:p>
        </p:txBody>
      </p:sp>
      <p:sp>
        <p:nvSpPr>
          <p:cNvPr id="4" name="Title 3"/>
          <p:cNvSpPr>
            <a:spLocks noGrp="1"/>
          </p:cNvSpPr>
          <p:nvPr>
            <p:ph type="title"/>
          </p:nvPr>
        </p:nvSpPr>
        <p:spPr>
          <a:xfrm>
            <a:off x="587374" y="359273"/>
            <a:ext cx="5409665" cy="1621619"/>
          </a:xfrm>
        </p:spPr>
        <p:txBody>
          <a:bodyPr/>
          <a:lstStyle/>
          <a:p>
            <a:r>
              <a:rPr lang="da-DK" dirty="0"/>
              <a:t>Forelæsningernes emner</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4723" y="2143359"/>
            <a:ext cx="5450898" cy="3438822"/>
          </a:xfrm>
          <a:prstGeom prst="rect">
            <a:avLst/>
          </a:prstGeom>
        </p:spPr>
      </p:pic>
      <p:sp>
        <p:nvSpPr>
          <p:cNvPr id="2" name="Rectangle 1"/>
          <p:cNvSpPr/>
          <p:nvPr/>
        </p:nvSpPr>
        <p:spPr>
          <a:xfrm>
            <a:off x="3931664" y="5493701"/>
            <a:ext cx="2169459" cy="1200329"/>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marL="342900" indent="-342900">
              <a:buFont typeface="Arial" panose="020B0604020202020204" pitchFamily="34" charset="0"/>
              <a:buChar char="•"/>
            </a:pPr>
            <a:r>
              <a:rPr lang="da-DK" b="1" dirty="0">
                <a:solidFill>
                  <a:srgbClr val="FF0000"/>
                </a:solidFill>
              </a:rPr>
              <a:t>Analyse</a:t>
            </a:r>
          </a:p>
          <a:p>
            <a:pPr marL="342900" indent="-342900">
              <a:buFont typeface="Arial" panose="020B0604020202020204" pitchFamily="34" charset="0"/>
              <a:buChar char="•"/>
            </a:pPr>
            <a:r>
              <a:rPr lang="da-DK" b="1" dirty="0">
                <a:solidFill>
                  <a:srgbClr val="0070C0"/>
                </a:solidFill>
              </a:rPr>
              <a:t>Design</a:t>
            </a:r>
          </a:p>
          <a:p>
            <a:pPr marL="342900" indent="-342900">
              <a:buFont typeface="Arial" panose="020B0604020202020204" pitchFamily="34" charset="0"/>
              <a:buChar char="•"/>
            </a:pPr>
            <a:r>
              <a:rPr lang="da-DK" b="1" dirty="0">
                <a:solidFill>
                  <a:srgbClr val="00B050"/>
                </a:solidFill>
              </a:rPr>
              <a:t>Datastrukturer</a:t>
            </a:r>
          </a:p>
          <a:p>
            <a:pPr marL="342900" indent="-342900">
              <a:buFont typeface="Arial" panose="020B0604020202020204" pitchFamily="34" charset="0"/>
              <a:buChar char="•"/>
            </a:pPr>
            <a:r>
              <a:rPr lang="da-DK" b="1" dirty="0">
                <a:solidFill>
                  <a:srgbClr val="5E9695"/>
                </a:solidFill>
              </a:rPr>
              <a:t>Grafer</a:t>
            </a:r>
          </a:p>
        </p:txBody>
      </p:sp>
      <p:sp>
        <p:nvSpPr>
          <p:cNvPr id="6" name="Right Arrow 5"/>
          <p:cNvSpPr/>
          <p:nvPr/>
        </p:nvSpPr>
        <p:spPr>
          <a:xfrm rot="10800000">
            <a:off x="4007927" y="3261990"/>
            <a:ext cx="1786968" cy="514350"/>
          </a:xfrm>
          <a:prstGeom prst="rightArrow">
            <a:avLst>
              <a:gd name="adj1" fmla="val 50000"/>
              <a:gd name="adj2" fmla="val 81241"/>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3" name="Text Placeholder 4">
            <a:extLst>
              <a:ext uri="{FF2B5EF4-FFF2-40B4-BE49-F238E27FC236}">
                <a16:creationId xmlns:a16="http://schemas.microsoft.com/office/drawing/2014/main" id="{0B9D9D48-834E-49C5-8283-3071786ECCA2}"/>
              </a:ext>
            </a:extLst>
          </p:cNvPr>
          <p:cNvSpPr>
            <a:spLocks noGrp="1"/>
          </p:cNvSpPr>
          <p:nvPr>
            <p:ph type="body" sz="quarter" idx="12"/>
          </p:nvPr>
        </p:nvSpPr>
        <p:spPr>
          <a:xfrm>
            <a:off x="566379" y="1879601"/>
            <a:ext cx="4982152" cy="4734956"/>
          </a:xfrm>
        </p:spPr>
        <p:txBody>
          <a:bodyPr>
            <a:normAutofit/>
          </a:bodyPr>
          <a:lstStyle/>
          <a:p>
            <a:pPr>
              <a:buFont typeface="Arial" panose="020B0604020202020204" pitchFamily="34" charset="0"/>
              <a:buChar char="•"/>
            </a:pPr>
            <a:r>
              <a:rPr lang="da-DK" b="1" strike="sngStrike" dirty="0" err="1">
                <a:solidFill>
                  <a:srgbClr val="FF0000"/>
                </a:solidFill>
              </a:rPr>
              <a:t>Algorithms</a:t>
            </a:r>
            <a:r>
              <a:rPr lang="da-DK" b="1" strike="sngStrike" dirty="0">
                <a:solidFill>
                  <a:srgbClr val="FF0000"/>
                </a:solidFill>
              </a:rPr>
              <a:t>, </a:t>
            </a:r>
            <a:r>
              <a:rPr lang="da-DK" b="1" strike="sngStrike" dirty="0" err="1">
                <a:solidFill>
                  <a:srgbClr val="FF0000"/>
                </a:solidFill>
              </a:rPr>
              <a:t>Correctness</a:t>
            </a:r>
            <a:r>
              <a:rPr lang="da-DK" b="1" strike="sngStrike" dirty="0">
                <a:solidFill>
                  <a:srgbClr val="FF0000"/>
                </a:solidFill>
              </a:rPr>
              <a:t>, and </a:t>
            </a:r>
            <a:r>
              <a:rPr lang="da-DK" b="1" strike="sngStrike" dirty="0" err="1">
                <a:solidFill>
                  <a:srgbClr val="FF0000"/>
                </a:solidFill>
              </a:rPr>
              <a:t>Efficiency</a:t>
            </a:r>
            <a:r>
              <a:rPr lang="da-DK" b="1" strike="sngStrike" dirty="0">
                <a:solidFill>
                  <a:srgbClr val="FF0000"/>
                </a:solidFill>
              </a:rPr>
              <a:t> </a:t>
            </a:r>
          </a:p>
          <a:p>
            <a:pPr>
              <a:buFont typeface="Arial" panose="020B0604020202020204" pitchFamily="34" charset="0"/>
              <a:buChar char="•"/>
            </a:pPr>
            <a:r>
              <a:rPr lang="da-DK" b="1" strike="sngStrike" dirty="0" err="1">
                <a:solidFill>
                  <a:srgbClr val="FF0000"/>
                </a:solidFill>
              </a:rPr>
              <a:t>Insertion</a:t>
            </a:r>
            <a:r>
              <a:rPr lang="da-DK" b="1" strike="sngStrike" dirty="0">
                <a:solidFill>
                  <a:srgbClr val="FF0000"/>
                </a:solidFill>
              </a:rPr>
              <a:t> sort &amp; </a:t>
            </a:r>
            <a:r>
              <a:rPr lang="da-DK" b="1" strike="sngStrike" dirty="0" err="1">
                <a:solidFill>
                  <a:srgbClr val="FF0000"/>
                </a:solidFill>
              </a:rPr>
              <a:t>Asymptotic</a:t>
            </a:r>
            <a:r>
              <a:rPr lang="da-DK" b="1" strike="sngStrike" dirty="0">
                <a:solidFill>
                  <a:srgbClr val="FF0000"/>
                </a:solidFill>
              </a:rPr>
              <a:t> notation </a:t>
            </a:r>
          </a:p>
          <a:p>
            <a:pPr>
              <a:buFont typeface="Arial" panose="020B0604020202020204" pitchFamily="34" charset="0"/>
              <a:buChar char="•"/>
            </a:pPr>
            <a:r>
              <a:rPr lang="da-DK" b="1" strike="sngStrike" dirty="0" err="1">
                <a:solidFill>
                  <a:srgbClr val="FF0000"/>
                </a:solidFill>
              </a:rPr>
              <a:t>Recurrences</a:t>
            </a:r>
            <a:r>
              <a:rPr lang="da-DK" b="1" strike="sngStrike" dirty="0">
                <a:solidFill>
                  <a:srgbClr val="FF0000"/>
                </a:solidFill>
              </a:rPr>
              <a:t> &amp; The Master Method </a:t>
            </a:r>
            <a:br>
              <a:rPr lang="da-DK" b="1" strike="sngStrike" dirty="0">
                <a:solidFill>
                  <a:srgbClr val="FF0000"/>
                </a:solidFill>
              </a:rPr>
            </a:br>
            <a:endParaRPr lang="da-DK" b="1" strike="sngStrike" dirty="0">
              <a:solidFill>
                <a:srgbClr val="FF0000"/>
              </a:solidFill>
            </a:endParaRPr>
          </a:p>
          <a:p>
            <a:pPr>
              <a:buFont typeface="Arial" panose="020B0604020202020204" pitchFamily="34" charset="0"/>
              <a:buChar char="•"/>
            </a:pPr>
            <a:r>
              <a:rPr lang="da-DK" b="1" strike="sngStrike" dirty="0" err="1">
                <a:solidFill>
                  <a:srgbClr val="0070C0"/>
                </a:solidFill>
              </a:rPr>
              <a:t>Divide</a:t>
            </a:r>
            <a:r>
              <a:rPr lang="da-DK" b="1" strike="sngStrike" dirty="0">
                <a:solidFill>
                  <a:srgbClr val="0070C0"/>
                </a:solidFill>
              </a:rPr>
              <a:t>-And-</a:t>
            </a:r>
            <a:r>
              <a:rPr lang="da-DK" b="1" strike="sngStrike" dirty="0" err="1">
                <a:solidFill>
                  <a:srgbClr val="0070C0"/>
                </a:solidFill>
              </a:rPr>
              <a:t>Conquer</a:t>
            </a:r>
            <a:r>
              <a:rPr lang="da-DK" b="1" strike="sngStrike" dirty="0">
                <a:solidFill>
                  <a:srgbClr val="0070C0"/>
                </a:solidFill>
              </a:rPr>
              <a:t>: </a:t>
            </a:r>
            <a:r>
              <a:rPr lang="da-DK" b="1" strike="sngStrike" dirty="0" err="1">
                <a:solidFill>
                  <a:srgbClr val="0070C0"/>
                </a:solidFill>
              </a:rPr>
              <a:t>Merge</a:t>
            </a:r>
            <a:r>
              <a:rPr lang="da-DK" b="1" strike="sngStrike" dirty="0">
                <a:solidFill>
                  <a:srgbClr val="0070C0"/>
                </a:solidFill>
              </a:rPr>
              <a:t> sort </a:t>
            </a:r>
          </a:p>
          <a:p>
            <a:pPr>
              <a:buFont typeface="Arial" panose="020B0604020202020204" pitchFamily="34" charset="0"/>
              <a:buChar char="•"/>
            </a:pPr>
            <a:r>
              <a:rPr lang="da-DK" b="1" dirty="0" err="1">
                <a:solidFill>
                  <a:srgbClr val="0070C0"/>
                </a:solidFill>
              </a:rPr>
              <a:t>Sorting</a:t>
            </a:r>
            <a:r>
              <a:rPr lang="da-DK" b="1" dirty="0">
                <a:solidFill>
                  <a:srgbClr val="0070C0"/>
                </a:solidFill>
              </a:rPr>
              <a:t> </a:t>
            </a:r>
            <a:r>
              <a:rPr lang="da-DK" b="1" dirty="0" err="1">
                <a:solidFill>
                  <a:srgbClr val="0070C0"/>
                </a:solidFill>
              </a:rPr>
              <a:t>Algorithms</a:t>
            </a:r>
            <a:endParaRPr lang="da-DK" b="1" dirty="0">
              <a:solidFill>
                <a:srgbClr val="0070C0"/>
              </a:solidFill>
            </a:endParaRPr>
          </a:p>
          <a:p>
            <a:pPr>
              <a:buFont typeface="Arial" panose="020B0604020202020204" pitchFamily="34" charset="0"/>
              <a:buChar char="•"/>
            </a:pPr>
            <a:r>
              <a:rPr lang="da-DK" b="1" dirty="0">
                <a:solidFill>
                  <a:srgbClr val="0070C0"/>
                </a:solidFill>
              </a:rPr>
              <a:t>Dynamic Programming </a:t>
            </a:r>
            <a:br>
              <a:rPr lang="da-DK" b="1" dirty="0">
                <a:solidFill>
                  <a:srgbClr val="0070C0"/>
                </a:solidFill>
              </a:rPr>
            </a:br>
            <a:endParaRPr lang="da-DK" b="1" dirty="0">
              <a:solidFill>
                <a:srgbClr val="0070C0"/>
              </a:solidFill>
            </a:endParaRPr>
          </a:p>
          <a:p>
            <a:pPr>
              <a:buFont typeface="Arial" panose="020B0604020202020204" pitchFamily="34" charset="0"/>
              <a:buChar char="•"/>
            </a:pPr>
            <a:r>
              <a:rPr lang="da-DK" b="1" dirty="0" err="1">
                <a:solidFill>
                  <a:srgbClr val="00B050"/>
                </a:solidFill>
              </a:rPr>
              <a:t>Elementary</a:t>
            </a:r>
            <a:r>
              <a:rPr lang="da-DK" b="1" dirty="0">
                <a:solidFill>
                  <a:srgbClr val="00B050"/>
                </a:solidFill>
              </a:rPr>
              <a:t> Data </a:t>
            </a:r>
            <a:r>
              <a:rPr lang="da-DK" b="1" dirty="0" err="1">
                <a:solidFill>
                  <a:srgbClr val="00B050"/>
                </a:solidFill>
              </a:rPr>
              <a:t>Structures</a:t>
            </a:r>
            <a:r>
              <a:rPr lang="da-DK" b="1" dirty="0">
                <a:solidFill>
                  <a:srgbClr val="00B050"/>
                </a:solidFill>
              </a:rPr>
              <a:t> </a:t>
            </a:r>
          </a:p>
          <a:p>
            <a:pPr>
              <a:buFont typeface="Arial" panose="020B0604020202020204" pitchFamily="34" charset="0"/>
              <a:buChar char="•"/>
            </a:pPr>
            <a:r>
              <a:rPr lang="da-DK" b="1" dirty="0">
                <a:solidFill>
                  <a:srgbClr val="00B050"/>
                </a:solidFill>
              </a:rPr>
              <a:t>Hash </a:t>
            </a:r>
            <a:r>
              <a:rPr lang="da-DK" b="1" dirty="0" err="1">
                <a:solidFill>
                  <a:srgbClr val="00B050"/>
                </a:solidFill>
              </a:rPr>
              <a:t>Tables</a:t>
            </a:r>
            <a:r>
              <a:rPr lang="da-DK" b="1" dirty="0">
                <a:solidFill>
                  <a:srgbClr val="00B050"/>
                </a:solidFill>
              </a:rPr>
              <a:t> </a:t>
            </a:r>
          </a:p>
          <a:p>
            <a:pPr>
              <a:buFont typeface="Arial" panose="020B0604020202020204" pitchFamily="34" charset="0"/>
              <a:buChar char="•"/>
            </a:pPr>
            <a:r>
              <a:rPr lang="da-DK" b="1" dirty="0" err="1">
                <a:solidFill>
                  <a:srgbClr val="00B050"/>
                </a:solidFill>
              </a:rPr>
              <a:t>Binary</a:t>
            </a:r>
            <a:r>
              <a:rPr lang="da-DK" b="1" dirty="0">
                <a:solidFill>
                  <a:srgbClr val="00B050"/>
                </a:solidFill>
              </a:rPr>
              <a:t> Search Trees </a:t>
            </a:r>
            <a:br>
              <a:rPr lang="da-DK" b="1" dirty="0">
                <a:solidFill>
                  <a:srgbClr val="00B050"/>
                </a:solidFill>
              </a:rPr>
            </a:br>
            <a:endParaRPr lang="da-DK" b="1" dirty="0">
              <a:solidFill>
                <a:srgbClr val="00B050"/>
              </a:solidFill>
            </a:endParaRPr>
          </a:p>
          <a:p>
            <a:pPr>
              <a:buFont typeface="Arial" panose="020B0604020202020204" pitchFamily="34" charset="0"/>
              <a:buChar char="•"/>
            </a:pPr>
            <a:r>
              <a:rPr lang="da-DK" b="1" dirty="0" err="1">
                <a:solidFill>
                  <a:srgbClr val="5E9695"/>
                </a:solidFill>
              </a:rPr>
              <a:t>Elementary</a:t>
            </a:r>
            <a:r>
              <a:rPr lang="da-DK" b="1" dirty="0">
                <a:solidFill>
                  <a:srgbClr val="5E9695"/>
                </a:solidFill>
              </a:rPr>
              <a:t> Graph </a:t>
            </a:r>
            <a:r>
              <a:rPr lang="da-DK" b="1" dirty="0" err="1">
                <a:solidFill>
                  <a:srgbClr val="5E9695"/>
                </a:solidFill>
              </a:rPr>
              <a:t>Algorithms</a:t>
            </a:r>
            <a:r>
              <a:rPr lang="da-DK" b="1" dirty="0">
                <a:solidFill>
                  <a:srgbClr val="5E9695"/>
                </a:solidFill>
              </a:rPr>
              <a:t> </a:t>
            </a:r>
          </a:p>
          <a:p>
            <a:pPr>
              <a:buFont typeface="Arial" panose="020B0604020202020204" pitchFamily="34" charset="0"/>
              <a:buChar char="•"/>
            </a:pPr>
            <a:r>
              <a:rPr lang="da-DK" b="1" dirty="0">
                <a:solidFill>
                  <a:srgbClr val="5E9695"/>
                </a:solidFill>
              </a:rPr>
              <a:t>Single-Source </a:t>
            </a:r>
            <a:r>
              <a:rPr lang="da-DK" b="1" dirty="0" err="1">
                <a:solidFill>
                  <a:srgbClr val="5E9695"/>
                </a:solidFill>
              </a:rPr>
              <a:t>Shortest</a:t>
            </a:r>
            <a:r>
              <a:rPr lang="da-DK" b="1" dirty="0">
                <a:solidFill>
                  <a:srgbClr val="5E9695"/>
                </a:solidFill>
              </a:rPr>
              <a:t> Paths </a:t>
            </a:r>
          </a:p>
          <a:p>
            <a:pPr>
              <a:buFont typeface="Arial" panose="020B0604020202020204" pitchFamily="34" charset="0"/>
              <a:buChar char="•"/>
            </a:pPr>
            <a:r>
              <a:rPr lang="da-DK" b="1" dirty="0">
                <a:solidFill>
                  <a:srgbClr val="5E9695"/>
                </a:solidFill>
              </a:rPr>
              <a:t>All-pairs </a:t>
            </a:r>
            <a:r>
              <a:rPr lang="da-DK" b="1" dirty="0" err="1">
                <a:solidFill>
                  <a:srgbClr val="5E9695"/>
                </a:solidFill>
              </a:rPr>
              <a:t>Shortest</a:t>
            </a:r>
            <a:r>
              <a:rPr lang="da-DK" b="1" dirty="0">
                <a:solidFill>
                  <a:srgbClr val="5E9695"/>
                </a:solidFill>
              </a:rPr>
              <a:t> Paths</a:t>
            </a:r>
          </a:p>
        </p:txBody>
      </p:sp>
      <p:sp>
        <p:nvSpPr>
          <p:cNvPr id="14" name="Right Arrow 5">
            <a:extLst>
              <a:ext uri="{FF2B5EF4-FFF2-40B4-BE49-F238E27FC236}">
                <a16:creationId xmlns:a16="http://schemas.microsoft.com/office/drawing/2014/main" id="{0726B053-84D4-434E-A32C-8E6EB4EF41D1}"/>
              </a:ext>
            </a:extLst>
          </p:cNvPr>
          <p:cNvSpPr/>
          <p:nvPr/>
        </p:nvSpPr>
        <p:spPr>
          <a:xfrm rot="9163389">
            <a:off x="4122935" y="3605595"/>
            <a:ext cx="1786913" cy="514350"/>
          </a:xfrm>
          <a:prstGeom prst="rightArrow">
            <a:avLst>
              <a:gd name="adj1" fmla="val 50000"/>
              <a:gd name="adj2" fmla="val 79084"/>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Tree>
    <p:extLst>
      <p:ext uri="{BB962C8B-B14F-4D97-AF65-F5344CB8AC3E}">
        <p14:creationId xmlns:p14="http://schemas.microsoft.com/office/powerpoint/2010/main" val="403566551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D8D877B3-D348-4611-9BDB-C5374591D951}" type="slidenum">
              <a:rPr lang="en-US" smtClean="0"/>
              <a:pPr/>
              <a:t>30</a:t>
            </a:fld>
            <a:endParaRPr lang="en-US" dirty="0"/>
          </a:p>
        </p:txBody>
      </p:sp>
      <p:sp>
        <p:nvSpPr>
          <p:cNvPr id="3" name="Title 2"/>
          <p:cNvSpPr>
            <a:spLocks noGrp="1"/>
          </p:cNvSpPr>
          <p:nvPr>
            <p:ph type="title"/>
          </p:nvPr>
        </p:nvSpPr>
        <p:spPr>
          <a:xfrm>
            <a:off x="587374" y="370290"/>
            <a:ext cx="9801532" cy="1474385"/>
          </a:xfrm>
        </p:spPr>
        <p:txBody>
          <a:bodyPr/>
          <a:lstStyle/>
          <a:p>
            <a:r>
              <a:rPr lang="da-DK" sz="3200" dirty="0" err="1"/>
              <a:t>HeapSort</a:t>
            </a:r>
            <a:r>
              <a:rPr lang="da-DK" sz="3200" dirty="0"/>
              <a:t>: Køretid</a:t>
            </a:r>
          </a:p>
        </p:txBody>
      </p:sp>
      <p:sp>
        <p:nvSpPr>
          <p:cNvPr id="4" name="Text Placeholder 3"/>
          <p:cNvSpPr>
            <a:spLocks noGrp="1"/>
          </p:cNvSpPr>
          <p:nvPr>
            <p:ph type="body" sz="quarter" idx="12"/>
          </p:nvPr>
        </p:nvSpPr>
        <p:spPr>
          <a:xfrm>
            <a:off x="7981626" y="2065337"/>
            <a:ext cx="3871955" cy="3576046"/>
          </a:xfrm>
        </p:spPr>
        <p:txBody>
          <a:bodyPr>
            <a:normAutofit/>
          </a:bodyPr>
          <a:lstStyle/>
          <a:p>
            <a:r>
              <a:rPr lang="da-DK" sz="2800" dirty="0"/>
              <a:t>Køretid for linje 1?</a:t>
            </a:r>
          </a:p>
          <a:p>
            <a:pPr lvl="1"/>
            <a:r>
              <a:rPr lang="el-GR" sz="2400" b="1" dirty="0"/>
              <a:t>Θ</a:t>
            </a:r>
            <a:r>
              <a:rPr lang="da-DK" sz="2400" b="1" dirty="0"/>
              <a:t>(n)</a:t>
            </a:r>
            <a:endParaRPr lang="da-DK" sz="2400" dirty="0"/>
          </a:p>
          <a:p>
            <a:r>
              <a:rPr lang="da-DK" sz="2800" dirty="0"/>
              <a:t>Køretid for løkken?</a:t>
            </a:r>
          </a:p>
          <a:p>
            <a:pPr lvl="1"/>
            <a:r>
              <a:rPr lang="da-DK" sz="2400" b="1" dirty="0"/>
              <a:t>O(n lg n)</a:t>
            </a:r>
          </a:p>
          <a:p>
            <a:r>
              <a:rPr lang="da-DK" sz="2800" dirty="0" err="1"/>
              <a:t>Heap</a:t>
            </a:r>
            <a:r>
              <a:rPr lang="da-DK" sz="2800" dirty="0"/>
              <a:t> Sort: </a:t>
            </a:r>
            <a:r>
              <a:rPr lang="da-DK" sz="2800" dirty="0" err="1"/>
              <a:t>Worst</a:t>
            </a:r>
            <a:r>
              <a:rPr lang="da-DK" sz="2800" dirty="0"/>
              <a:t> case</a:t>
            </a:r>
          </a:p>
          <a:p>
            <a:pPr lvl="1"/>
            <a:r>
              <a:rPr lang="da-DK" sz="2400" b="1" dirty="0"/>
              <a:t>O(n lg n)</a:t>
            </a:r>
          </a:p>
          <a:p>
            <a:pPr marL="0" indent="0">
              <a:buNone/>
            </a:pPr>
            <a:endParaRPr lang="da-DK" sz="2800" dirty="0"/>
          </a:p>
        </p:txBody>
      </p:sp>
      <p:pic>
        <p:nvPicPr>
          <p:cNvPr id="5" name="Picture 4"/>
          <p:cNvPicPr>
            <a:picLocks noChangeAspect="1"/>
          </p:cNvPicPr>
          <p:nvPr/>
        </p:nvPicPr>
        <p:blipFill>
          <a:blip r:embed="rId2"/>
          <a:stretch>
            <a:fillRect/>
          </a:stretch>
        </p:blipFill>
        <p:spPr>
          <a:xfrm>
            <a:off x="263072" y="1844675"/>
            <a:ext cx="7067550" cy="3381375"/>
          </a:xfrm>
          <a:prstGeom prst="rect">
            <a:avLst/>
          </a:prstGeom>
        </p:spPr>
      </p:pic>
    </p:spTree>
    <p:extLst>
      <p:ext uri="{BB962C8B-B14F-4D97-AF65-F5344CB8AC3E}">
        <p14:creationId xmlns:p14="http://schemas.microsoft.com/office/powerpoint/2010/main" val="1341874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D8D877B3-D348-4611-9BDB-C5374591D951}" type="slidenum">
              <a:rPr lang="en-US" smtClean="0"/>
              <a:pPr/>
              <a:t>31</a:t>
            </a:fld>
            <a:endParaRPr lang="en-US" dirty="0"/>
          </a:p>
        </p:txBody>
      </p:sp>
      <p:sp>
        <p:nvSpPr>
          <p:cNvPr id="3" name="Title 2"/>
          <p:cNvSpPr>
            <a:spLocks noGrp="1"/>
          </p:cNvSpPr>
          <p:nvPr>
            <p:ph type="title"/>
          </p:nvPr>
        </p:nvSpPr>
        <p:spPr/>
        <p:txBody>
          <a:bodyPr/>
          <a:lstStyle/>
          <a:p>
            <a:r>
              <a:rPr lang="da-DK" dirty="0"/>
              <a:t>Case Time 2 – </a:t>
            </a:r>
            <a:br>
              <a:rPr lang="da-DK" dirty="0"/>
            </a:br>
            <a:r>
              <a:rPr lang="da-DK" dirty="0"/>
              <a:t>Frem til ????</a:t>
            </a:r>
          </a:p>
        </p:txBody>
      </p:sp>
      <p:sp>
        <p:nvSpPr>
          <p:cNvPr id="4" name="Text Placeholder 3"/>
          <p:cNvSpPr>
            <a:spLocks noGrp="1"/>
          </p:cNvSpPr>
          <p:nvPr>
            <p:ph type="body" sz="quarter" idx="12"/>
          </p:nvPr>
        </p:nvSpPr>
        <p:spPr/>
        <p:txBody>
          <a:bodyPr>
            <a:normAutofit/>
          </a:bodyPr>
          <a:lstStyle/>
          <a:p>
            <a:r>
              <a:rPr lang="da-DK" sz="2000" dirty="0"/>
              <a:t>Er dette en max-</a:t>
            </a:r>
            <a:r>
              <a:rPr lang="da-DK" sz="2000" dirty="0" err="1"/>
              <a:t>heap</a:t>
            </a:r>
            <a:r>
              <a:rPr lang="da-DK" sz="2000" dirty="0"/>
              <a:t>? Hvorfor?</a:t>
            </a:r>
          </a:p>
          <a:p>
            <a:r>
              <a:rPr lang="da-DK" sz="2000" dirty="0"/>
              <a:t>Vi vil indsætte tallet 55 i </a:t>
            </a:r>
            <a:r>
              <a:rPr lang="da-DK" sz="2000" dirty="0" err="1"/>
              <a:t>heapen</a:t>
            </a:r>
            <a:r>
              <a:rPr lang="da-DK" sz="2000" dirty="0"/>
              <a:t> – </a:t>
            </a:r>
            <a:br>
              <a:rPr lang="da-DK" sz="2000" dirty="0"/>
            </a:br>
            <a:r>
              <a:rPr lang="da-DK" sz="2000" dirty="0"/>
              <a:t>hvor havner det, og hvorfor?</a:t>
            </a:r>
          </a:p>
          <a:p>
            <a:r>
              <a:rPr lang="da-DK" sz="2000" b="1" dirty="0"/>
              <a:t>En </a:t>
            </a:r>
            <a:r>
              <a:rPr lang="da-DK" sz="2000" b="1" dirty="0" err="1"/>
              <a:t>heap</a:t>
            </a:r>
            <a:r>
              <a:rPr lang="da-DK" sz="2000" b="1" dirty="0"/>
              <a:t> er jo næsten sorteret. </a:t>
            </a:r>
            <a:br>
              <a:rPr lang="da-DK" sz="2000" b="1" dirty="0"/>
            </a:br>
            <a:r>
              <a:rPr lang="da-DK" sz="2000" b="1" dirty="0"/>
              <a:t>Kan vi ikke bare klare os uden</a:t>
            </a:r>
            <a:br>
              <a:rPr lang="da-DK" sz="2000" b="1" dirty="0"/>
            </a:br>
            <a:r>
              <a:rPr lang="da-DK" sz="2000" b="1" dirty="0"/>
              <a:t>Max-</a:t>
            </a:r>
            <a:r>
              <a:rPr lang="da-DK" sz="2000" b="1" dirty="0" err="1"/>
              <a:t>Heapify</a:t>
            </a:r>
            <a:r>
              <a:rPr lang="da-DK" sz="2000" b="1" dirty="0"/>
              <a:t>, og </a:t>
            </a:r>
            <a:r>
              <a:rPr lang="da-DK" sz="2000" b="1" dirty="0" err="1"/>
              <a:t>iterere</a:t>
            </a:r>
            <a:r>
              <a:rPr lang="da-DK" sz="2000" b="1" dirty="0"/>
              <a:t> gennem </a:t>
            </a:r>
            <a:br>
              <a:rPr lang="da-DK" sz="2000" b="1" dirty="0"/>
            </a:br>
            <a:r>
              <a:rPr lang="da-DK" sz="2000" b="1" dirty="0"/>
              <a:t>arrayet, og plukke ud de største elementer i rækkefølge? </a:t>
            </a:r>
            <a:br>
              <a:rPr lang="da-DK" sz="2000" b="1" dirty="0"/>
            </a:br>
            <a:r>
              <a:rPr lang="da-DK" sz="2000" b="1" dirty="0"/>
              <a:t>Skriv pseudokode, og analyser køretiden.</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96053" y="593223"/>
            <a:ext cx="4925298" cy="3459163"/>
          </a:xfrm>
          <a:prstGeom prst="rect">
            <a:avLst/>
          </a:prstGeom>
        </p:spPr>
      </p:pic>
      <p:pic>
        <p:nvPicPr>
          <p:cNvPr id="6" name="Picture 5" descr="A person and person&#10;&#10;Description automatically generated with medium confidence">
            <a:extLst>
              <a:ext uri="{FF2B5EF4-FFF2-40B4-BE49-F238E27FC236}">
                <a16:creationId xmlns:a16="http://schemas.microsoft.com/office/drawing/2014/main" id="{0A849427-CDB4-48FD-B47D-2AFC1650C5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75421" y="428553"/>
            <a:ext cx="6535934" cy="3703696"/>
          </a:xfrm>
          <a:prstGeom prst="rect">
            <a:avLst/>
          </a:prstGeom>
        </p:spPr>
      </p:pic>
      <p:sp>
        <p:nvSpPr>
          <p:cNvPr id="7" name="Text Placeholder 3">
            <a:extLst>
              <a:ext uri="{FF2B5EF4-FFF2-40B4-BE49-F238E27FC236}">
                <a16:creationId xmlns:a16="http://schemas.microsoft.com/office/drawing/2014/main" id="{BEB801D9-D831-49EE-A180-26A30141B11B}"/>
              </a:ext>
            </a:extLst>
          </p:cNvPr>
          <p:cNvSpPr txBox="1">
            <a:spLocks/>
          </p:cNvSpPr>
          <p:nvPr/>
        </p:nvSpPr>
        <p:spPr>
          <a:xfrm>
            <a:off x="873109" y="5377199"/>
            <a:ext cx="10752512" cy="1425633"/>
          </a:xfrm>
          <a:prstGeom prst="rect">
            <a:avLst/>
          </a:prstGeom>
          <a:solidFill>
            <a:schemeClr val="bg1"/>
          </a:solidFill>
        </p:spPr>
        <p:txBody>
          <a:bodyPr vert="horz" lIns="0" tIns="45720" rIns="0" bIns="45720" rtlCol="0">
            <a:normAutofit fontScale="92500"/>
          </a:bodyPr>
          <a:lstStyle>
            <a:lvl1pPr marL="285750" indent="-285750" algn="l" defTabSz="914318" rtl="0" eaLnBrk="1" latinLnBrk="0" hangingPunct="1">
              <a:lnSpc>
                <a:spcPct val="120000"/>
              </a:lnSpc>
              <a:spcBef>
                <a:spcPts val="1000"/>
              </a:spcBef>
              <a:buFontTx/>
              <a:buBlip>
                <a:blip r:embed="rId4"/>
              </a:buBlip>
              <a:defRPr sz="1600" kern="1200" spc="0">
                <a:solidFill>
                  <a:schemeClr val="tx1"/>
                </a:solidFill>
                <a:latin typeface="+mn-lt"/>
                <a:ea typeface="+mn-ea"/>
                <a:cs typeface="+mn-cs"/>
              </a:defRPr>
            </a:lvl1pPr>
            <a:lvl2pPr marL="623888" indent="-285750" algn="l" defTabSz="914318" rtl="0" eaLnBrk="1" latinLnBrk="0" hangingPunct="1">
              <a:lnSpc>
                <a:spcPct val="120000"/>
              </a:lnSpc>
              <a:spcBef>
                <a:spcPts val="499"/>
              </a:spcBef>
              <a:buFontTx/>
              <a:buBlip>
                <a:blip r:embed="rId4"/>
              </a:buBlip>
              <a:defRPr sz="1400" kern="1200">
                <a:solidFill>
                  <a:schemeClr val="tx1"/>
                </a:solidFill>
                <a:latin typeface="+mn-lt"/>
                <a:ea typeface="+mn-ea"/>
                <a:cs typeface="+mn-cs"/>
              </a:defRPr>
            </a:lvl2pPr>
            <a:lvl3pPr marL="898525" indent="-171450" algn="l" defTabSz="914318" rtl="0" eaLnBrk="1" latinLnBrk="0" hangingPunct="1">
              <a:lnSpc>
                <a:spcPct val="120000"/>
              </a:lnSpc>
              <a:spcBef>
                <a:spcPts val="499"/>
              </a:spcBef>
              <a:buFontTx/>
              <a:buBlip>
                <a:blip r:embed="rId5"/>
              </a:buBlip>
              <a:defRPr sz="1200" kern="1200">
                <a:solidFill>
                  <a:schemeClr val="tx1"/>
                </a:solidFill>
                <a:latin typeface="+mn-lt"/>
                <a:ea typeface="+mn-ea"/>
                <a:cs typeface="+mn-cs"/>
              </a:defRPr>
            </a:lvl3pPr>
            <a:lvl4pPr marL="1163638" indent="-171450" algn="l" defTabSz="914318" rtl="0" eaLnBrk="1" latinLnBrk="0" hangingPunct="1">
              <a:lnSpc>
                <a:spcPct val="120000"/>
              </a:lnSpc>
              <a:spcBef>
                <a:spcPts val="499"/>
              </a:spcBef>
              <a:buFontTx/>
              <a:buBlip>
                <a:blip r:embed="rId5"/>
              </a:buBlip>
              <a:tabLst>
                <a:tab pos="1163638" algn="l"/>
              </a:tabLst>
              <a:defRPr sz="1000" kern="1200">
                <a:solidFill>
                  <a:schemeClr val="tx1">
                    <a:alpha val="70000"/>
                  </a:schemeClr>
                </a:solidFill>
                <a:latin typeface="+mn-lt"/>
                <a:ea typeface="+mn-ea"/>
                <a:cs typeface="+mn-cs"/>
              </a:defRPr>
            </a:lvl4pPr>
            <a:lvl5pPr marL="1163638" indent="-171450" algn="l" defTabSz="914318" rtl="0" eaLnBrk="1" latinLnBrk="0" hangingPunct="1">
              <a:lnSpc>
                <a:spcPct val="120000"/>
              </a:lnSpc>
              <a:spcBef>
                <a:spcPts val="499"/>
              </a:spcBef>
              <a:buFontTx/>
              <a:buBlip>
                <a:blip r:embed="rId5"/>
              </a:buBlip>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a-DK" sz="8000" dirty="0"/>
              <a:t>tinyurl.com/alg-f04-case2</a:t>
            </a:r>
          </a:p>
        </p:txBody>
      </p:sp>
      <p:pic>
        <p:nvPicPr>
          <p:cNvPr id="8" name="Picture 7">
            <a:extLst>
              <a:ext uri="{FF2B5EF4-FFF2-40B4-BE49-F238E27FC236}">
                <a16:creationId xmlns:a16="http://schemas.microsoft.com/office/drawing/2014/main" id="{818AF1F3-4CC6-4EAE-9F9F-D80E7E515D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10674" y="4190512"/>
            <a:ext cx="2096056" cy="1472114"/>
          </a:xfrm>
          <a:prstGeom prst="rect">
            <a:avLst/>
          </a:prstGeom>
        </p:spPr>
      </p:pic>
    </p:spTree>
    <p:extLst>
      <p:ext uri="{BB962C8B-B14F-4D97-AF65-F5344CB8AC3E}">
        <p14:creationId xmlns:p14="http://schemas.microsoft.com/office/powerpoint/2010/main" val="1552001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7"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D8D877B3-D348-4611-9BDB-C5374591D951}" type="slidenum">
              <a:rPr lang="en-US" smtClean="0"/>
              <a:pPr/>
              <a:t>32</a:t>
            </a:fld>
            <a:endParaRPr lang="en-US" dirty="0"/>
          </a:p>
        </p:txBody>
      </p:sp>
      <p:sp>
        <p:nvSpPr>
          <p:cNvPr id="3" name="Title 2"/>
          <p:cNvSpPr>
            <a:spLocks noGrp="1"/>
          </p:cNvSpPr>
          <p:nvPr>
            <p:ph type="title"/>
          </p:nvPr>
        </p:nvSpPr>
        <p:spPr/>
        <p:txBody>
          <a:bodyPr/>
          <a:lstStyle/>
          <a:p>
            <a:r>
              <a:rPr lang="da-DK" dirty="0"/>
              <a:t>Case 2</a:t>
            </a:r>
          </a:p>
        </p:txBody>
      </p:sp>
      <p:sp>
        <p:nvSpPr>
          <p:cNvPr id="4" name="Text Placeholder 3"/>
          <p:cNvSpPr>
            <a:spLocks noGrp="1"/>
          </p:cNvSpPr>
          <p:nvPr>
            <p:ph type="body" sz="quarter" idx="12"/>
          </p:nvPr>
        </p:nvSpPr>
        <p:spPr/>
        <p:txBody>
          <a:bodyPr>
            <a:normAutofit/>
          </a:bodyPr>
          <a:lstStyle/>
          <a:p>
            <a:r>
              <a:rPr lang="da-DK" sz="2000" dirty="0"/>
              <a:t>Er dette en max-</a:t>
            </a:r>
            <a:r>
              <a:rPr lang="da-DK" sz="2000" dirty="0" err="1"/>
              <a:t>heap</a:t>
            </a:r>
            <a:r>
              <a:rPr lang="da-DK" sz="2000" dirty="0"/>
              <a:t>? Hvorfor?</a:t>
            </a:r>
          </a:p>
          <a:p>
            <a:r>
              <a:rPr lang="da-DK" sz="2000" dirty="0"/>
              <a:t>Vi vil indsætte tallet 55 i </a:t>
            </a:r>
            <a:r>
              <a:rPr lang="da-DK" sz="2000" dirty="0" err="1"/>
              <a:t>heapen</a:t>
            </a:r>
            <a:r>
              <a:rPr lang="da-DK" sz="2000" dirty="0"/>
              <a:t> – </a:t>
            </a:r>
            <a:br>
              <a:rPr lang="da-DK" sz="2000" dirty="0"/>
            </a:br>
            <a:r>
              <a:rPr lang="da-DK" sz="2000" dirty="0"/>
              <a:t>hvor havner det, og hvorfor?</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3399" y="3971736"/>
            <a:ext cx="2811243" cy="2595914"/>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50740" y="2065337"/>
            <a:ext cx="4925298" cy="3459163"/>
          </a:xfrm>
          <a:prstGeom prst="rect">
            <a:avLst/>
          </a:prstGeom>
        </p:spPr>
      </p:pic>
      <p:sp>
        <p:nvSpPr>
          <p:cNvPr id="8" name="Text Placeholder 3"/>
          <p:cNvSpPr txBox="1">
            <a:spLocks/>
          </p:cNvSpPr>
          <p:nvPr/>
        </p:nvSpPr>
        <p:spPr>
          <a:xfrm>
            <a:off x="3209020" y="593223"/>
            <a:ext cx="7720012" cy="937277"/>
          </a:xfrm>
          <a:prstGeom prst="rect">
            <a:avLst/>
          </a:prstGeom>
        </p:spPr>
        <p:style>
          <a:lnRef idx="1">
            <a:schemeClr val="accent2"/>
          </a:lnRef>
          <a:fillRef idx="2">
            <a:schemeClr val="accent2"/>
          </a:fillRef>
          <a:effectRef idx="1">
            <a:schemeClr val="accent2"/>
          </a:effectRef>
          <a:fontRef idx="minor">
            <a:schemeClr val="dk1"/>
          </a:fontRef>
        </p:style>
        <p:txBody>
          <a:bodyPr vert="horz" lIns="0" tIns="45720" rIns="0" bIns="45720" rtlCol="0">
            <a:noAutofit/>
          </a:bodyPr>
          <a:lstStyle>
            <a:lvl1pPr marL="285750" indent="-285750" algn="l" defTabSz="914318" rtl="0" eaLnBrk="1" latinLnBrk="0" hangingPunct="1">
              <a:lnSpc>
                <a:spcPct val="120000"/>
              </a:lnSpc>
              <a:spcBef>
                <a:spcPts val="1000"/>
              </a:spcBef>
              <a:buFontTx/>
              <a:buBlip>
                <a:blip r:embed="rId4"/>
              </a:buBlip>
              <a:defRPr sz="1600" kern="1200" spc="0">
                <a:solidFill>
                  <a:schemeClr val="tx1"/>
                </a:solidFill>
                <a:latin typeface="+mn-lt"/>
                <a:ea typeface="+mn-ea"/>
                <a:cs typeface="+mn-cs"/>
              </a:defRPr>
            </a:lvl1pPr>
            <a:lvl2pPr marL="623888" indent="-285750" algn="l" defTabSz="914318" rtl="0" eaLnBrk="1" latinLnBrk="0" hangingPunct="1">
              <a:lnSpc>
                <a:spcPct val="120000"/>
              </a:lnSpc>
              <a:spcBef>
                <a:spcPts val="499"/>
              </a:spcBef>
              <a:buFontTx/>
              <a:buBlip>
                <a:blip r:embed="rId4"/>
              </a:buBlip>
              <a:defRPr sz="1400" kern="1200">
                <a:solidFill>
                  <a:schemeClr val="tx1"/>
                </a:solidFill>
                <a:latin typeface="+mn-lt"/>
                <a:ea typeface="+mn-ea"/>
                <a:cs typeface="+mn-cs"/>
              </a:defRPr>
            </a:lvl2pPr>
            <a:lvl3pPr marL="898525" indent="-171450" algn="l" defTabSz="914318" rtl="0" eaLnBrk="1" latinLnBrk="0" hangingPunct="1">
              <a:lnSpc>
                <a:spcPct val="120000"/>
              </a:lnSpc>
              <a:spcBef>
                <a:spcPts val="499"/>
              </a:spcBef>
              <a:buFontTx/>
              <a:buBlip>
                <a:blip r:embed="rId5"/>
              </a:buBlip>
              <a:defRPr sz="1200" kern="1200">
                <a:solidFill>
                  <a:schemeClr val="tx1"/>
                </a:solidFill>
                <a:latin typeface="+mn-lt"/>
                <a:ea typeface="+mn-ea"/>
                <a:cs typeface="+mn-cs"/>
              </a:defRPr>
            </a:lvl3pPr>
            <a:lvl4pPr marL="1163638" indent="-171450" algn="l" defTabSz="914318" rtl="0" eaLnBrk="1" latinLnBrk="0" hangingPunct="1">
              <a:lnSpc>
                <a:spcPct val="120000"/>
              </a:lnSpc>
              <a:spcBef>
                <a:spcPts val="499"/>
              </a:spcBef>
              <a:buFontTx/>
              <a:buBlip>
                <a:blip r:embed="rId5"/>
              </a:buBlip>
              <a:tabLst>
                <a:tab pos="1163638" algn="l"/>
              </a:tabLst>
              <a:defRPr sz="1000" kern="1200">
                <a:solidFill>
                  <a:schemeClr val="tx1">
                    <a:alpha val="70000"/>
                  </a:schemeClr>
                </a:solidFill>
                <a:latin typeface="+mn-lt"/>
                <a:ea typeface="+mn-ea"/>
                <a:cs typeface="+mn-cs"/>
              </a:defRPr>
            </a:lvl4pPr>
            <a:lvl5pPr marL="1163638" indent="-171450" algn="l" defTabSz="914318" rtl="0" eaLnBrk="1" latinLnBrk="0" hangingPunct="1">
              <a:lnSpc>
                <a:spcPct val="120000"/>
              </a:lnSpc>
              <a:spcBef>
                <a:spcPts val="499"/>
              </a:spcBef>
              <a:buFontTx/>
              <a:buBlip>
                <a:blip r:embed="rId5"/>
              </a:buBlip>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da-DK" sz="2000" b="1" dirty="0"/>
              <a:t>Max-</a:t>
            </a:r>
            <a:r>
              <a:rPr lang="da-DK" sz="2000" b="1" dirty="0" err="1"/>
              <a:t>Heap</a:t>
            </a:r>
            <a:r>
              <a:rPr lang="da-DK" sz="2000" b="1" dirty="0"/>
              <a:t> </a:t>
            </a:r>
            <a:r>
              <a:rPr lang="da-DK" sz="2000" b="1" dirty="0" err="1"/>
              <a:t>egenskap</a:t>
            </a:r>
            <a:endParaRPr lang="da-DK" sz="2000" b="1" dirty="0"/>
          </a:p>
          <a:p>
            <a:pPr marL="0" indent="0" algn="ctr">
              <a:buNone/>
            </a:pPr>
            <a:r>
              <a:rPr lang="da-DK" sz="2000" dirty="0"/>
              <a:t>For alle noder i &gt; 0 (foruden roden): </a:t>
            </a:r>
            <a:r>
              <a:rPr lang="da-DK" sz="2000" b="1" dirty="0"/>
              <a:t>A[</a:t>
            </a:r>
            <a:r>
              <a:rPr lang="da-DK" sz="2000" b="1" dirty="0" err="1"/>
              <a:t>Parent</a:t>
            </a:r>
            <a:r>
              <a:rPr lang="da-DK" sz="2000" b="1" dirty="0"/>
              <a:t>(i)] ≥ A[i] </a:t>
            </a:r>
          </a:p>
        </p:txBody>
      </p:sp>
    </p:spTree>
    <p:extLst>
      <p:ext uri="{BB962C8B-B14F-4D97-AF65-F5344CB8AC3E}">
        <p14:creationId xmlns:p14="http://schemas.microsoft.com/office/powerpoint/2010/main" val="692355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999758B-1B6D-4872-9EA4-45A2BA168266}"/>
              </a:ext>
            </a:extLst>
          </p:cNvPr>
          <p:cNvSpPr>
            <a:spLocks noGrp="1"/>
          </p:cNvSpPr>
          <p:nvPr>
            <p:ph type="sldNum" sz="quarter" idx="4"/>
          </p:nvPr>
        </p:nvSpPr>
        <p:spPr/>
        <p:txBody>
          <a:bodyPr/>
          <a:lstStyle/>
          <a:p>
            <a:fld id="{D8D877B3-D348-4611-9BDB-C5374591D951}" type="slidenum">
              <a:rPr lang="en-US" smtClean="0"/>
              <a:pPr/>
              <a:t>33</a:t>
            </a:fld>
            <a:endParaRPr lang="en-US" dirty="0"/>
          </a:p>
        </p:txBody>
      </p:sp>
      <p:sp>
        <p:nvSpPr>
          <p:cNvPr id="3" name="Title 2">
            <a:extLst>
              <a:ext uri="{FF2B5EF4-FFF2-40B4-BE49-F238E27FC236}">
                <a16:creationId xmlns:a16="http://schemas.microsoft.com/office/drawing/2014/main" id="{BBD912EA-75AC-4D64-8F5E-A6F62262BA03}"/>
              </a:ext>
            </a:extLst>
          </p:cNvPr>
          <p:cNvSpPr>
            <a:spLocks noGrp="1"/>
          </p:cNvSpPr>
          <p:nvPr>
            <p:ph type="title"/>
          </p:nvPr>
        </p:nvSpPr>
        <p:spPr/>
        <p:txBody>
          <a:bodyPr/>
          <a:lstStyle/>
          <a:p>
            <a:r>
              <a:rPr lang="da-DK" dirty="0"/>
              <a:t>SHMEAPSORT</a:t>
            </a:r>
          </a:p>
        </p:txBody>
      </p:sp>
      <p:pic>
        <p:nvPicPr>
          <p:cNvPr id="5" name="Picture 4">
            <a:extLst>
              <a:ext uri="{FF2B5EF4-FFF2-40B4-BE49-F238E27FC236}">
                <a16:creationId xmlns:a16="http://schemas.microsoft.com/office/drawing/2014/main" id="{F6DE9B31-FB8A-4C12-8CA1-45AF893EDF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45442" y="820387"/>
            <a:ext cx="5280179" cy="5280179"/>
          </a:xfrm>
          <a:prstGeom prst="rect">
            <a:avLst/>
          </a:prstGeom>
        </p:spPr>
      </p:pic>
      <p:sp>
        <p:nvSpPr>
          <p:cNvPr id="6" name="TextBox 5">
            <a:extLst>
              <a:ext uri="{FF2B5EF4-FFF2-40B4-BE49-F238E27FC236}">
                <a16:creationId xmlns:a16="http://schemas.microsoft.com/office/drawing/2014/main" id="{05E60750-CAD2-ADA0-5FFE-39A99C26DC74}"/>
              </a:ext>
            </a:extLst>
          </p:cNvPr>
          <p:cNvSpPr txBox="1"/>
          <p:nvPr/>
        </p:nvSpPr>
        <p:spPr>
          <a:xfrm>
            <a:off x="138318" y="1315075"/>
            <a:ext cx="6099174" cy="1477328"/>
          </a:xfrm>
          <a:prstGeom prst="rect">
            <a:avLst/>
          </a:prstGeom>
          <a:noFill/>
        </p:spPr>
        <p:txBody>
          <a:bodyPr wrap="square">
            <a:spAutoFit/>
          </a:bodyPr>
          <a:lstStyle/>
          <a:p>
            <a:pPr marL="285750" indent="-285750">
              <a:buFont typeface="Arial" panose="020B0604020202020204" pitchFamily="34" charset="0"/>
              <a:buChar char="•"/>
            </a:pPr>
            <a:r>
              <a:rPr lang="da-DK" sz="1800" b="0" i="0" dirty="0">
                <a:solidFill>
                  <a:srgbClr val="202124"/>
                </a:solidFill>
                <a:effectLst/>
                <a:latin typeface="docs-Roboto"/>
              </a:rPr>
              <a:t>En </a:t>
            </a:r>
            <a:r>
              <a:rPr lang="da-DK" sz="1800" b="0" i="0" dirty="0" err="1">
                <a:solidFill>
                  <a:srgbClr val="202124"/>
                </a:solidFill>
                <a:effectLst/>
                <a:latin typeface="docs-Roboto"/>
              </a:rPr>
              <a:t>heap</a:t>
            </a:r>
            <a:r>
              <a:rPr lang="da-DK" sz="1800" b="0" i="0" dirty="0">
                <a:solidFill>
                  <a:srgbClr val="202124"/>
                </a:solidFill>
                <a:effectLst/>
                <a:latin typeface="docs-Roboto"/>
              </a:rPr>
              <a:t> er jo *næsten* sorteret. </a:t>
            </a:r>
          </a:p>
          <a:p>
            <a:pPr marL="285750" indent="-285750">
              <a:buFont typeface="Arial" panose="020B0604020202020204" pitchFamily="34" charset="0"/>
              <a:buChar char="•"/>
            </a:pPr>
            <a:r>
              <a:rPr lang="da-DK" sz="1800" b="0" i="0" dirty="0">
                <a:solidFill>
                  <a:srgbClr val="202124"/>
                </a:solidFill>
                <a:effectLst/>
                <a:latin typeface="docs-Roboto"/>
              </a:rPr>
              <a:t>Kan vi ikke bare </a:t>
            </a:r>
            <a:r>
              <a:rPr lang="da-DK" sz="1800" b="0" i="0" dirty="0" err="1">
                <a:solidFill>
                  <a:srgbClr val="202124"/>
                </a:solidFill>
                <a:effectLst/>
                <a:latin typeface="docs-Roboto"/>
              </a:rPr>
              <a:t>iterere</a:t>
            </a:r>
            <a:r>
              <a:rPr lang="da-DK" sz="1800" b="0" i="0" dirty="0">
                <a:solidFill>
                  <a:srgbClr val="202124"/>
                </a:solidFill>
                <a:effectLst/>
                <a:latin typeface="docs-Roboto"/>
              </a:rPr>
              <a:t> gennem </a:t>
            </a:r>
            <a:r>
              <a:rPr lang="da-DK" sz="1800" b="0" i="0" dirty="0" err="1">
                <a:solidFill>
                  <a:srgbClr val="202124"/>
                </a:solidFill>
                <a:effectLst/>
                <a:latin typeface="docs-Roboto"/>
              </a:rPr>
              <a:t>heap</a:t>
            </a:r>
            <a:r>
              <a:rPr lang="da-DK" sz="1800" b="0" i="0" dirty="0">
                <a:solidFill>
                  <a:srgbClr val="202124"/>
                </a:solidFill>
                <a:effectLst/>
                <a:latin typeface="docs-Roboto"/>
              </a:rPr>
              <a:t>-arrayet, og plukke ud de største elementer i rækkefølge? </a:t>
            </a:r>
          </a:p>
          <a:p>
            <a:pPr marL="285750" indent="-285750">
              <a:buFont typeface="Arial" panose="020B0604020202020204" pitchFamily="34" charset="0"/>
              <a:buChar char="•"/>
            </a:pPr>
            <a:r>
              <a:rPr lang="da-DK" sz="1800" b="0" i="0" dirty="0">
                <a:solidFill>
                  <a:srgbClr val="202124"/>
                </a:solidFill>
                <a:effectLst/>
                <a:latin typeface="docs-Roboto"/>
              </a:rPr>
              <a:t>Skriv pseudokode for dette i en funktion "SHMEAPSORT(A)", og analyser køretiden.</a:t>
            </a:r>
            <a:endParaRPr lang="da-DK" dirty="0"/>
          </a:p>
        </p:txBody>
      </p:sp>
    </p:spTree>
    <p:extLst>
      <p:ext uri="{BB962C8B-B14F-4D97-AF65-F5344CB8AC3E}">
        <p14:creationId xmlns:p14="http://schemas.microsoft.com/office/powerpoint/2010/main" val="332677519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D8D877B3-D348-4611-9BDB-C5374591D951}" type="slidenum">
              <a:rPr lang="en-US" smtClean="0"/>
              <a:pPr/>
              <a:t>34</a:t>
            </a:fld>
            <a:endParaRPr lang="en-US" dirty="0"/>
          </a:p>
        </p:txBody>
      </p:sp>
      <p:sp>
        <p:nvSpPr>
          <p:cNvPr id="3" name="Title 2"/>
          <p:cNvSpPr>
            <a:spLocks noGrp="1"/>
          </p:cNvSpPr>
          <p:nvPr>
            <p:ph type="title"/>
          </p:nvPr>
        </p:nvSpPr>
        <p:spPr>
          <a:xfrm>
            <a:off x="587374" y="370290"/>
            <a:ext cx="7901937" cy="1474385"/>
          </a:xfrm>
        </p:spPr>
        <p:txBody>
          <a:bodyPr/>
          <a:lstStyle/>
          <a:p>
            <a:r>
              <a:rPr lang="da-DK" dirty="0" err="1"/>
              <a:t>Quick</a:t>
            </a:r>
            <a:r>
              <a:rPr lang="da-DK" dirty="0"/>
              <a:t> Sort – vi begynder 10:15 Motivation</a:t>
            </a:r>
          </a:p>
        </p:txBody>
      </p:sp>
      <p:sp>
        <p:nvSpPr>
          <p:cNvPr id="4" name="Text Placeholder 3"/>
          <p:cNvSpPr>
            <a:spLocks noGrp="1"/>
          </p:cNvSpPr>
          <p:nvPr>
            <p:ph type="body" sz="quarter" idx="12"/>
          </p:nvPr>
        </p:nvSpPr>
        <p:spPr>
          <a:xfrm>
            <a:off x="587375" y="2065337"/>
            <a:ext cx="7235825" cy="3703696"/>
          </a:xfrm>
        </p:spPr>
        <p:txBody>
          <a:bodyPr>
            <a:normAutofit fontScale="92500" lnSpcReduction="10000"/>
          </a:bodyPr>
          <a:lstStyle/>
          <a:p>
            <a:r>
              <a:rPr lang="da-DK" sz="2400" dirty="0"/>
              <a:t>Som </a:t>
            </a:r>
            <a:r>
              <a:rPr lang="da-DK" sz="2400" dirty="0" err="1"/>
              <a:t>Merge</a:t>
            </a:r>
            <a:r>
              <a:rPr lang="da-DK" sz="2400" dirty="0"/>
              <a:t> Sort, </a:t>
            </a:r>
            <a:br>
              <a:rPr lang="da-DK" sz="2400" dirty="0"/>
            </a:br>
            <a:r>
              <a:rPr lang="da-DK" sz="2400" dirty="0"/>
              <a:t>baseret på</a:t>
            </a:r>
            <a:r>
              <a:rPr lang="da-DK" sz="2400" b="1" dirty="0"/>
              <a:t> </a:t>
            </a:r>
            <a:r>
              <a:rPr lang="da-DK" sz="2400" b="1" dirty="0" err="1"/>
              <a:t>Divide</a:t>
            </a:r>
            <a:r>
              <a:rPr lang="da-DK" sz="2400" b="1" dirty="0"/>
              <a:t> and </a:t>
            </a:r>
            <a:r>
              <a:rPr lang="da-DK" sz="2400" b="1" dirty="0" err="1"/>
              <a:t>Conquer</a:t>
            </a:r>
            <a:endParaRPr lang="da-DK" sz="2400" b="1" dirty="0"/>
          </a:p>
          <a:p>
            <a:r>
              <a:rPr lang="da-DK" sz="2400" dirty="0"/>
              <a:t>Som </a:t>
            </a:r>
            <a:r>
              <a:rPr lang="da-DK" sz="2400" dirty="0" err="1"/>
              <a:t>Insertion</a:t>
            </a:r>
            <a:r>
              <a:rPr lang="da-DK" sz="2400" dirty="0"/>
              <a:t> Sort og </a:t>
            </a:r>
            <a:r>
              <a:rPr lang="da-DK" sz="2400" dirty="0" err="1"/>
              <a:t>Heapsort</a:t>
            </a:r>
            <a:r>
              <a:rPr lang="da-DK" sz="2400" dirty="0"/>
              <a:t>, </a:t>
            </a:r>
            <a:br>
              <a:rPr lang="da-DK" sz="2400" dirty="0"/>
            </a:br>
            <a:r>
              <a:rPr lang="da-DK" sz="2400" dirty="0"/>
              <a:t>arbejder den </a:t>
            </a:r>
            <a:r>
              <a:rPr lang="da-DK" sz="2400" b="1" dirty="0"/>
              <a:t>in-</a:t>
            </a:r>
            <a:r>
              <a:rPr lang="da-DK" sz="2400" b="1" dirty="0" err="1"/>
              <a:t>place</a:t>
            </a:r>
            <a:endParaRPr lang="da-DK" sz="2400" b="1" i="1" dirty="0"/>
          </a:p>
          <a:p>
            <a:r>
              <a:rPr lang="da-DK" sz="2400" b="1" dirty="0" err="1"/>
              <a:t>Worst</a:t>
            </a:r>
            <a:r>
              <a:rPr lang="da-DK" sz="2400" b="1" dirty="0"/>
              <a:t>-case O(n</a:t>
            </a:r>
            <a:r>
              <a:rPr lang="da-DK" sz="2400" b="1" baseline="30000" dirty="0"/>
              <a:t>2</a:t>
            </a:r>
            <a:r>
              <a:rPr lang="da-DK" sz="2400" b="1" dirty="0"/>
              <a:t>) </a:t>
            </a:r>
          </a:p>
          <a:p>
            <a:r>
              <a:rPr lang="da-DK" sz="2400" b="1" dirty="0"/>
              <a:t>Average-case </a:t>
            </a:r>
            <a:r>
              <a:rPr lang="el-GR" sz="2400" b="1" dirty="0"/>
              <a:t>Θ</a:t>
            </a:r>
            <a:r>
              <a:rPr lang="da-DK" sz="2400" b="1" dirty="0"/>
              <a:t>(n lg n)</a:t>
            </a:r>
          </a:p>
          <a:p>
            <a:r>
              <a:rPr lang="da-DK" sz="2400" dirty="0"/>
              <a:t>Konstanterne bagved </a:t>
            </a:r>
            <a:r>
              <a:rPr lang="el-GR" sz="2400" b="1" dirty="0"/>
              <a:t>Θ</a:t>
            </a:r>
            <a:r>
              <a:rPr lang="da-DK" sz="2400" b="1" dirty="0"/>
              <a:t>(n lg n) </a:t>
            </a:r>
            <a:r>
              <a:rPr lang="da-DK" sz="2400" dirty="0"/>
              <a:t>er små </a:t>
            </a:r>
            <a:br>
              <a:rPr lang="da-DK" sz="2400" dirty="0"/>
            </a:br>
            <a:r>
              <a:rPr lang="da-DK" sz="2400" dirty="0"/>
              <a:t>-&gt; </a:t>
            </a:r>
            <a:r>
              <a:rPr lang="da-DK" sz="2400" b="1" dirty="0"/>
              <a:t>et godt praktisk valg</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59600" y="1388746"/>
            <a:ext cx="4380287" cy="4380287"/>
          </a:xfrm>
          <a:prstGeom prst="rect">
            <a:avLst/>
          </a:prstGeom>
        </p:spPr>
      </p:pic>
    </p:spTree>
    <p:extLst>
      <p:ext uri="{BB962C8B-B14F-4D97-AF65-F5344CB8AC3E}">
        <p14:creationId xmlns:p14="http://schemas.microsoft.com/office/powerpoint/2010/main" val="2684853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D8D877B3-D348-4611-9BDB-C5374591D951}" type="slidenum">
              <a:rPr lang="en-US" smtClean="0"/>
              <a:pPr/>
              <a:t>35</a:t>
            </a:fld>
            <a:endParaRPr lang="en-US" dirty="0"/>
          </a:p>
        </p:txBody>
      </p:sp>
      <p:sp>
        <p:nvSpPr>
          <p:cNvPr id="3" name="Title 2"/>
          <p:cNvSpPr>
            <a:spLocks noGrp="1"/>
          </p:cNvSpPr>
          <p:nvPr>
            <p:ph type="title"/>
          </p:nvPr>
        </p:nvSpPr>
        <p:spPr/>
        <p:txBody>
          <a:bodyPr/>
          <a:lstStyle/>
          <a:p>
            <a:r>
              <a:rPr lang="da-DK" dirty="0" err="1"/>
              <a:t>Quick</a:t>
            </a:r>
            <a:r>
              <a:rPr lang="da-DK" dirty="0"/>
              <a:t> Sort</a:t>
            </a:r>
          </a:p>
        </p:txBody>
      </p:sp>
      <p:sp>
        <p:nvSpPr>
          <p:cNvPr id="5" name="Text Placeholder 3"/>
          <p:cNvSpPr txBox="1">
            <a:spLocks/>
          </p:cNvSpPr>
          <p:nvPr/>
        </p:nvSpPr>
        <p:spPr>
          <a:xfrm>
            <a:off x="1219704" y="1788459"/>
            <a:ext cx="10454135" cy="4078941"/>
          </a:xfrm>
          <a:prstGeom prst="rect">
            <a:avLst/>
          </a:prstGeom>
        </p:spPr>
        <p:style>
          <a:lnRef idx="1">
            <a:schemeClr val="accent2"/>
          </a:lnRef>
          <a:fillRef idx="2">
            <a:schemeClr val="accent2"/>
          </a:fillRef>
          <a:effectRef idx="1">
            <a:schemeClr val="accent2"/>
          </a:effectRef>
          <a:fontRef idx="minor">
            <a:schemeClr val="dk1"/>
          </a:fontRef>
        </p:style>
        <p:txBody>
          <a:bodyPr vert="horz" lIns="0" tIns="45720" rIns="0" bIns="45720" rtlCol="0">
            <a:noAutofit/>
          </a:bodyPr>
          <a:lstStyle>
            <a:lvl1pPr marL="285750" indent="-285750" algn="l" defTabSz="914318" rtl="0" eaLnBrk="1" latinLnBrk="0" hangingPunct="1">
              <a:lnSpc>
                <a:spcPct val="120000"/>
              </a:lnSpc>
              <a:spcBef>
                <a:spcPts val="1000"/>
              </a:spcBef>
              <a:buFontTx/>
              <a:buBlip>
                <a:blip r:embed="rId2"/>
              </a:buBlip>
              <a:defRPr sz="1600" kern="1200" spc="0">
                <a:solidFill>
                  <a:schemeClr val="tx1"/>
                </a:solidFill>
                <a:latin typeface="+mn-lt"/>
                <a:ea typeface="+mn-ea"/>
                <a:cs typeface="+mn-cs"/>
              </a:defRPr>
            </a:lvl1pPr>
            <a:lvl2pPr marL="623888" indent="-285750" algn="l" defTabSz="914318" rtl="0" eaLnBrk="1" latinLnBrk="0" hangingPunct="1">
              <a:lnSpc>
                <a:spcPct val="120000"/>
              </a:lnSpc>
              <a:spcBef>
                <a:spcPts val="499"/>
              </a:spcBef>
              <a:buFontTx/>
              <a:buBlip>
                <a:blip r:embed="rId2"/>
              </a:buBlip>
              <a:defRPr sz="1400" kern="1200">
                <a:solidFill>
                  <a:schemeClr val="tx1"/>
                </a:solidFill>
                <a:latin typeface="+mn-lt"/>
                <a:ea typeface="+mn-ea"/>
                <a:cs typeface="+mn-cs"/>
              </a:defRPr>
            </a:lvl2pPr>
            <a:lvl3pPr marL="898525" indent="-171450" algn="l" defTabSz="914318" rtl="0" eaLnBrk="1" latinLnBrk="0" hangingPunct="1">
              <a:lnSpc>
                <a:spcPct val="120000"/>
              </a:lnSpc>
              <a:spcBef>
                <a:spcPts val="499"/>
              </a:spcBef>
              <a:buFontTx/>
              <a:buBlip>
                <a:blip r:embed="rId3"/>
              </a:buBlip>
              <a:defRPr sz="1200" kern="1200">
                <a:solidFill>
                  <a:schemeClr val="tx1"/>
                </a:solidFill>
                <a:latin typeface="+mn-lt"/>
                <a:ea typeface="+mn-ea"/>
                <a:cs typeface="+mn-cs"/>
              </a:defRPr>
            </a:lvl3pPr>
            <a:lvl4pPr marL="1163638" indent="-171450" algn="l" defTabSz="914318" rtl="0" eaLnBrk="1" latinLnBrk="0" hangingPunct="1">
              <a:lnSpc>
                <a:spcPct val="120000"/>
              </a:lnSpc>
              <a:spcBef>
                <a:spcPts val="499"/>
              </a:spcBef>
              <a:buFontTx/>
              <a:buBlip>
                <a:blip r:embed="rId3"/>
              </a:buBlip>
              <a:tabLst>
                <a:tab pos="1163638" algn="l"/>
              </a:tabLst>
              <a:defRPr sz="1000" kern="1200">
                <a:solidFill>
                  <a:schemeClr val="tx1">
                    <a:alpha val="70000"/>
                  </a:schemeClr>
                </a:solidFill>
                <a:latin typeface="+mn-lt"/>
                <a:ea typeface="+mn-ea"/>
                <a:cs typeface="+mn-cs"/>
              </a:defRPr>
            </a:lvl4pPr>
            <a:lvl5pPr marL="1163638" indent="-171450" algn="l" defTabSz="914318" rtl="0" eaLnBrk="1" latinLnBrk="0" hangingPunct="1">
              <a:lnSpc>
                <a:spcPct val="120000"/>
              </a:lnSpc>
              <a:spcBef>
                <a:spcPts val="499"/>
              </a:spcBef>
              <a:buFontTx/>
              <a:buBlip>
                <a:blip r:embed="rId3"/>
              </a:buBlip>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da-DK" sz="2800" b="1" dirty="0"/>
              <a:t>Oversigt</a:t>
            </a:r>
            <a:endParaRPr lang="da-DK" sz="2000" b="1" dirty="0"/>
          </a:p>
          <a:p>
            <a:pPr>
              <a:buFont typeface="Arial" panose="020B0604020202020204" pitchFamily="34" charset="0"/>
              <a:buChar char="•"/>
            </a:pPr>
            <a:r>
              <a:rPr lang="da-DK" sz="2000" b="1" dirty="0" err="1"/>
              <a:t>Divide</a:t>
            </a:r>
            <a:r>
              <a:rPr lang="da-DK" sz="2000" b="1" dirty="0"/>
              <a:t>: </a:t>
            </a:r>
            <a:r>
              <a:rPr lang="da-DK" sz="2000" dirty="0"/>
              <a:t>Omstrukturer et sub-array </a:t>
            </a:r>
            <a:r>
              <a:rPr lang="da-DK" sz="2000" b="1" dirty="0"/>
              <a:t>A[p…r]</a:t>
            </a:r>
            <a:r>
              <a:rPr lang="da-DK" sz="2000" dirty="0"/>
              <a:t> i 2 </a:t>
            </a:r>
            <a:r>
              <a:rPr lang="da-DK" sz="2000" dirty="0" err="1"/>
              <a:t>subarrayer</a:t>
            </a:r>
            <a:r>
              <a:rPr lang="da-DK" sz="2000" dirty="0"/>
              <a:t> L (venstre) og R (højre)</a:t>
            </a:r>
          </a:p>
          <a:p>
            <a:pPr lvl="1">
              <a:buFont typeface="Arial" panose="020B0604020202020204" pitchFamily="34" charset="0"/>
              <a:buChar char="•"/>
            </a:pPr>
            <a:r>
              <a:rPr lang="da-DK" sz="1800" b="1" dirty="0"/>
              <a:t>L = A[p…q – 1] og R = A[q+1…r]</a:t>
            </a:r>
          </a:p>
          <a:p>
            <a:pPr lvl="1">
              <a:buFont typeface="Arial" panose="020B0604020202020204" pitchFamily="34" charset="0"/>
              <a:buChar char="•"/>
            </a:pPr>
            <a:r>
              <a:rPr lang="da-DK" sz="1800" b="1" dirty="0"/>
              <a:t>Alle elementer i L er </a:t>
            </a:r>
            <a:r>
              <a:rPr lang="el-GR" sz="1800" b="1" dirty="0"/>
              <a:t>≤</a:t>
            </a:r>
            <a:r>
              <a:rPr lang="da-DK" sz="1800" b="1" dirty="0"/>
              <a:t> A[q]</a:t>
            </a:r>
          </a:p>
          <a:p>
            <a:pPr lvl="1">
              <a:buFont typeface="Arial" panose="020B0604020202020204" pitchFamily="34" charset="0"/>
              <a:buChar char="•"/>
            </a:pPr>
            <a:r>
              <a:rPr lang="da-DK" sz="1800" b="1" dirty="0"/>
              <a:t>Alle elementer i R er ≥ A[q]</a:t>
            </a:r>
          </a:p>
          <a:p>
            <a:pPr>
              <a:buFont typeface="Arial" panose="020B0604020202020204" pitchFamily="34" charset="0"/>
              <a:buChar char="•"/>
            </a:pPr>
            <a:r>
              <a:rPr lang="da-DK" sz="2000" b="1" dirty="0" err="1"/>
              <a:t>Conquer</a:t>
            </a:r>
            <a:r>
              <a:rPr lang="da-DK" sz="2000" b="1" dirty="0"/>
              <a:t>:</a:t>
            </a:r>
            <a:r>
              <a:rPr lang="da-DK" sz="2000" dirty="0"/>
              <a:t> Sorter L og R </a:t>
            </a:r>
            <a:r>
              <a:rPr lang="da-DK" sz="2000" dirty="0" err="1"/>
              <a:t>rekursivt</a:t>
            </a:r>
            <a:r>
              <a:rPr lang="da-DK" sz="2000" dirty="0"/>
              <a:t> med </a:t>
            </a:r>
            <a:r>
              <a:rPr lang="da-DK" sz="2000" dirty="0" err="1"/>
              <a:t>Quicksort</a:t>
            </a:r>
            <a:endParaRPr lang="da-DK" sz="2000" b="1" dirty="0"/>
          </a:p>
          <a:p>
            <a:pPr>
              <a:buFont typeface="Arial" panose="020B0604020202020204" pitchFamily="34" charset="0"/>
              <a:buChar char="•"/>
            </a:pPr>
            <a:r>
              <a:rPr lang="da-DK" sz="2000" b="1" dirty="0" err="1"/>
              <a:t>Combine</a:t>
            </a:r>
            <a:r>
              <a:rPr lang="da-DK" sz="2000" b="1" dirty="0"/>
              <a:t>: </a:t>
            </a:r>
            <a:r>
              <a:rPr lang="da-DK" sz="2000" dirty="0"/>
              <a:t>De to </a:t>
            </a:r>
            <a:r>
              <a:rPr lang="da-DK" sz="2000" dirty="0" err="1"/>
              <a:t>underarrayer</a:t>
            </a:r>
            <a:r>
              <a:rPr lang="da-DK" sz="2000" dirty="0"/>
              <a:t> er sorterede, så </a:t>
            </a:r>
            <a:r>
              <a:rPr lang="da-DK" sz="2000" dirty="0" err="1"/>
              <a:t>kombinasjon</a:t>
            </a:r>
            <a:r>
              <a:rPr lang="da-DK" sz="2000" dirty="0"/>
              <a:t> er ikke nødvendigt</a:t>
            </a:r>
            <a:endParaRPr lang="da-DK" sz="2000" b="1" dirty="0"/>
          </a:p>
        </p:txBody>
      </p:sp>
    </p:spTree>
    <p:extLst>
      <p:ext uri="{BB962C8B-B14F-4D97-AF65-F5344CB8AC3E}">
        <p14:creationId xmlns:p14="http://schemas.microsoft.com/office/powerpoint/2010/main" val="3987969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D8D877B3-D348-4611-9BDB-C5374591D951}" type="slidenum">
              <a:rPr lang="en-US" smtClean="0"/>
              <a:pPr/>
              <a:t>36</a:t>
            </a:fld>
            <a:endParaRPr lang="en-US" dirty="0"/>
          </a:p>
        </p:txBody>
      </p:sp>
      <p:sp>
        <p:nvSpPr>
          <p:cNvPr id="3" name="Title 2"/>
          <p:cNvSpPr>
            <a:spLocks noGrp="1"/>
          </p:cNvSpPr>
          <p:nvPr>
            <p:ph type="title"/>
          </p:nvPr>
        </p:nvSpPr>
        <p:spPr/>
        <p:txBody>
          <a:bodyPr/>
          <a:lstStyle/>
          <a:p>
            <a:r>
              <a:rPr lang="da-DK" dirty="0"/>
              <a:t>Opdeling af array (”</a:t>
            </a:r>
            <a:r>
              <a:rPr lang="da-DK" dirty="0" err="1"/>
              <a:t>Partitioning</a:t>
            </a:r>
            <a:r>
              <a:rPr lang="da-DK" dirty="0"/>
              <a:t>”)</a:t>
            </a:r>
          </a:p>
        </p:txBody>
      </p:sp>
      <p:sp>
        <p:nvSpPr>
          <p:cNvPr id="4" name="Text Placeholder 3"/>
          <p:cNvSpPr>
            <a:spLocks noGrp="1"/>
          </p:cNvSpPr>
          <p:nvPr>
            <p:ph type="body" sz="quarter" idx="12"/>
          </p:nvPr>
        </p:nvSpPr>
        <p:spPr>
          <a:xfrm>
            <a:off x="587375" y="2065337"/>
            <a:ext cx="10752512" cy="1185863"/>
          </a:xfrm>
        </p:spPr>
        <p:txBody>
          <a:bodyPr>
            <a:noAutofit/>
          </a:bodyPr>
          <a:lstStyle/>
          <a:p>
            <a:r>
              <a:rPr lang="da-DK" sz="1800" b="1" dirty="0"/>
              <a:t>Mål: </a:t>
            </a:r>
            <a:r>
              <a:rPr lang="da-DK" sz="1800" dirty="0"/>
              <a:t>Omstrukturer elementerne i </a:t>
            </a:r>
            <a:r>
              <a:rPr lang="da-DK" sz="1800" b="1" dirty="0"/>
              <a:t>A[p…r]</a:t>
            </a:r>
            <a:r>
              <a:rPr lang="da-DK" sz="1800" dirty="0"/>
              <a:t> sådan at</a:t>
            </a:r>
          </a:p>
          <a:p>
            <a:pPr lvl="1">
              <a:buFont typeface="Arial" panose="020B0604020202020204" pitchFamily="34" charset="0"/>
              <a:buChar char="•"/>
            </a:pPr>
            <a:r>
              <a:rPr lang="da-DK" sz="1600" b="1" dirty="0"/>
              <a:t>Hvert element i A[p…q – 1]  er </a:t>
            </a:r>
            <a:r>
              <a:rPr lang="el-GR" sz="1600" b="1" dirty="0"/>
              <a:t>≤</a:t>
            </a:r>
            <a:r>
              <a:rPr lang="da-DK" sz="1600" b="1" dirty="0"/>
              <a:t> x </a:t>
            </a:r>
          </a:p>
          <a:p>
            <a:pPr lvl="1">
              <a:buFont typeface="Arial" panose="020B0604020202020204" pitchFamily="34" charset="0"/>
              <a:buChar char="•"/>
            </a:pPr>
            <a:r>
              <a:rPr lang="da-DK" sz="1600" b="1" dirty="0"/>
              <a:t>Hvert element i A[q+1….r] er er ≥ x</a:t>
            </a:r>
          </a:p>
          <a:p>
            <a:pPr lvl="1">
              <a:buFont typeface="Arial" panose="020B0604020202020204" pitchFamily="34" charset="0"/>
              <a:buChar char="•"/>
            </a:pPr>
            <a:r>
              <a:rPr lang="da-DK" sz="1600" b="1" dirty="0"/>
              <a:t>x = A[q]</a:t>
            </a:r>
          </a:p>
          <a:p>
            <a:pPr lvl="1"/>
            <a:endParaRPr lang="da-DK" sz="1600" b="1" dirty="0"/>
          </a:p>
        </p:txBody>
      </p:sp>
      <p:pic>
        <p:nvPicPr>
          <p:cNvPr id="5" name="Picture 4"/>
          <p:cNvPicPr>
            <a:picLocks noChangeAspect="1"/>
          </p:cNvPicPr>
          <p:nvPr/>
        </p:nvPicPr>
        <p:blipFill>
          <a:blip r:embed="rId2"/>
          <a:stretch>
            <a:fillRect/>
          </a:stretch>
        </p:blipFill>
        <p:spPr>
          <a:xfrm>
            <a:off x="1735137" y="3679824"/>
            <a:ext cx="9130431" cy="2530476"/>
          </a:xfrm>
          <a:prstGeom prst="rect">
            <a:avLst/>
          </a:prstGeom>
        </p:spPr>
      </p:pic>
    </p:spTree>
    <p:extLst>
      <p:ext uri="{BB962C8B-B14F-4D97-AF65-F5344CB8AC3E}">
        <p14:creationId xmlns:p14="http://schemas.microsoft.com/office/powerpoint/2010/main" val="3022659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D8D877B3-D348-4611-9BDB-C5374591D951}" type="slidenum">
              <a:rPr lang="en-US" smtClean="0"/>
              <a:pPr/>
              <a:t>37</a:t>
            </a:fld>
            <a:endParaRPr lang="en-US" dirty="0"/>
          </a:p>
        </p:txBody>
      </p:sp>
      <p:sp>
        <p:nvSpPr>
          <p:cNvPr id="3" name="Title 2"/>
          <p:cNvSpPr>
            <a:spLocks noGrp="1"/>
          </p:cNvSpPr>
          <p:nvPr>
            <p:ph type="title"/>
          </p:nvPr>
        </p:nvSpPr>
        <p:spPr/>
        <p:txBody>
          <a:bodyPr/>
          <a:lstStyle/>
          <a:p>
            <a:r>
              <a:rPr lang="da-DK" dirty="0"/>
              <a:t>Opdeling af array</a:t>
            </a:r>
          </a:p>
        </p:txBody>
      </p:sp>
      <p:sp>
        <p:nvSpPr>
          <p:cNvPr id="4" name="Text Placeholder 3"/>
          <p:cNvSpPr>
            <a:spLocks noGrp="1"/>
          </p:cNvSpPr>
          <p:nvPr>
            <p:ph type="body" sz="quarter" idx="12"/>
          </p:nvPr>
        </p:nvSpPr>
        <p:spPr>
          <a:xfrm>
            <a:off x="587375" y="1485901"/>
            <a:ext cx="10752512" cy="1765300"/>
          </a:xfrm>
        </p:spPr>
        <p:txBody>
          <a:bodyPr>
            <a:noAutofit/>
          </a:bodyPr>
          <a:lstStyle/>
          <a:p>
            <a:r>
              <a:rPr lang="da-DK" sz="1800" dirty="0"/>
              <a:t>Brug x = A[r] (det sidste element]</a:t>
            </a:r>
          </a:p>
          <a:p>
            <a:r>
              <a:rPr lang="da-DK" sz="1800" dirty="0"/>
              <a:t>La partitionerne vokse gennem at søge efter elementer fra venstre til højre</a:t>
            </a:r>
          </a:p>
          <a:p>
            <a:r>
              <a:rPr lang="da-DK" sz="1800" dirty="0"/>
              <a:t>Når vi har det sidste element, set det ind i midten</a:t>
            </a:r>
            <a:endParaRPr lang="da-DK" sz="1600" dirty="0"/>
          </a:p>
          <a:p>
            <a:pPr lvl="1"/>
            <a:endParaRPr lang="da-DK" sz="1600" b="1" dirty="0"/>
          </a:p>
        </p:txBody>
      </p:sp>
      <p:pic>
        <p:nvPicPr>
          <p:cNvPr id="5" name="Picture 4"/>
          <p:cNvPicPr>
            <a:picLocks noChangeAspect="1"/>
          </p:cNvPicPr>
          <p:nvPr/>
        </p:nvPicPr>
        <p:blipFill rotWithShape="1">
          <a:blip r:embed="rId2"/>
          <a:srcRect l="45134" t="63704"/>
          <a:stretch/>
        </p:blipFill>
        <p:spPr>
          <a:xfrm>
            <a:off x="7059109" y="5751072"/>
            <a:ext cx="5009517" cy="918453"/>
          </a:xfrm>
          <a:prstGeom prst="rect">
            <a:avLst/>
          </a:prstGeom>
        </p:spPr>
      </p:pic>
      <p:pic>
        <p:nvPicPr>
          <p:cNvPr id="6" name="Picture 5"/>
          <p:cNvPicPr>
            <a:picLocks noChangeAspect="1"/>
          </p:cNvPicPr>
          <p:nvPr/>
        </p:nvPicPr>
        <p:blipFill>
          <a:blip r:embed="rId3"/>
          <a:stretch>
            <a:fillRect/>
          </a:stretch>
        </p:blipFill>
        <p:spPr>
          <a:xfrm>
            <a:off x="2879573" y="4096900"/>
            <a:ext cx="6527032" cy="1384522"/>
          </a:xfrm>
          <a:prstGeom prst="rect">
            <a:avLst/>
          </a:prstGeom>
        </p:spPr>
      </p:pic>
      <p:pic>
        <p:nvPicPr>
          <p:cNvPr id="7" name="Picture 6"/>
          <p:cNvPicPr>
            <a:picLocks noChangeAspect="1"/>
          </p:cNvPicPr>
          <p:nvPr/>
        </p:nvPicPr>
        <p:blipFill rotWithShape="1">
          <a:blip r:embed="rId2"/>
          <a:srcRect r="44603" b="66921"/>
          <a:stretch/>
        </p:blipFill>
        <p:spPr>
          <a:xfrm>
            <a:off x="350567" y="3023861"/>
            <a:ext cx="5058012" cy="837053"/>
          </a:xfrm>
          <a:prstGeom prst="rect">
            <a:avLst/>
          </a:prstGeom>
        </p:spPr>
      </p:pic>
      <p:cxnSp>
        <p:nvCxnSpPr>
          <p:cNvPr id="9" name="Straight Arrow Connector 8"/>
          <p:cNvCxnSpPr/>
          <p:nvPr/>
        </p:nvCxnSpPr>
        <p:spPr>
          <a:xfrm>
            <a:off x="5272391" y="3651651"/>
            <a:ext cx="691240" cy="626861"/>
          </a:xfrm>
          <a:prstGeom prst="straightConnector1">
            <a:avLst/>
          </a:prstGeom>
          <a:ln w="889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6957373" y="5167991"/>
            <a:ext cx="691240" cy="626861"/>
          </a:xfrm>
          <a:prstGeom prst="straightConnector1">
            <a:avLst/>
          </a:prstGeom>
          <a:ln w="88900">
            <a:tailEnd type="triangle"/>
          </a:ln>
        </p:spPr>
        <p:style>
          <a:lnRef idx="1">
            <a:schemeClr val="accent1"/>
          </a:lnRef>
          <a:fillRef idx="0">
            <a:schemeClr val="accent1"/>
          </a:fillRef>
          <a:effectRef idx="0">
            <a:schemeClr val="accent1"/>
          </a:effectRef>
          <a:fontRef idx="minor">
            <a:schemeClr val="tx1"/>
          </a:fontRef>
        </p:style>
      </p:cxnSp>
      <p:sp>
        <p:nvSpPr>
          <p:cNvPr id="13" name="Text Placeholder 3"/>
          <p:cNvSpPr txBox="1">
            <a:spLocks/>
          </p:cNvSpPr>
          <p:nvPr/>
        </p:nvSpPr>
        <p:spPr>
          <a:xfrm>
            <a:off x="2315183" y="5717409"/>
            <a:ext cx="2412460" cy="761212"/>
          </a:xfrm>
          <a:prstGeom prst="rect">
            <a:avLst/>
          </a:prstGeom>
        </p:spPr>
        <p:style>
          <a:lnRef idx="1">
            <a:schemeClr val="accent2"/>
          </a:lnRef>
          <a:fillRef idx="2">
            <a:schemeClr val="accent2"/>
          </a:fillRef>
          <a:effectRef idx="1">
            <a:schemeClr val="accent2"/>
          </a:effectRef>
          <a:fontRef idx="minor">
            <a:schemeClr val="dk1"/>
          </a:fontRef>
        </p:style>
        <p:txBody>
          <a:bodyPr vert="horz" lIns="0" tIns="45720" rIns="0" bIns="45720" rtlCol="0">
            <a:noAutofit/>
          </a:bodyPr>
          <a:lstStyle>
            <a:lvl1pPr marL="285750" indent="-285750" algn="l" defTabSz="914318" rtl="0" eaLnBrk="1" latinLnBrk="0" hangingPunct="1">
              <a:lnSpc>
                <a:spcPct val="120000"/>
              </a:lnSpc>
              <a:spcBef>
                <a:spcPts val="1000"/>
              </a:spcBef>
              <a:buFontTx/>
              <a:buBlip>
                <a:blip r:embed="rId4"/>
              </a:buBlip>
              <a:defRPr sz="1600" kern="1200" spc="0">
                <a:solidFill>
                  <a:schemeClr val="tx1"/>
                </a:solidFill>
                <a:latin typeface="+mn-lt"/>
                <a:ea typeface="+mn-ea"/>
                <a:cs typeface="+mn-cs"/>
              </a:defRPr>
            </a:lvl1pPr>
            <a:lvl2pPr marL="623888" indent="-285750" algn="l" defTabSz="914318" rtl="0" eaLnBrk="1" latinLnBrk="0" hangingPunct="1">
              <a:lnSpc>
                <a:spcPct val="120000"/>
              </a:lnSpc>
              <a:spcBef>
                <a:spcPts val="499"/>
              </a:spcBef>
              <a:buFontTx/>
              <a:buBlip>
                <a:blip r:embed="rId4"/>
              </a:buBlip>
              <a:defRPr sz="1400" kern="1200">
                <a:solidFill>
                  <a:schemeClr val="tx1"/>
                </a:solidFill>
                <a:latin typeface="+mn-lt"/>
                <a:ea typeface="+mn-ea"/>
                <a:cs typeface="+mn-cs"/>
              </a:defRPr>
            </a:lvl2pPr>
            <a:lvl3pPr marL="898525" indent="-171450" algn="l" defTabSz="914318" rtl="0" eaLnBrk="1" latinLnBrk="0" hangingPunct="1">
              <a:lnSpc>
                <a:spcPct val="120000"/>
              </a:lnSpc>
              <a:spcBef>
                <a:spcPts val="499"/>
              </a:spcBef>
              <a:buFontTx/>
              <a:buBlip>
                <a:blip r:embed="rId5"/>
              </a:buBlip>
              <a:defRPr sz="1200" kern="1200">
                <a:solidFill>
                  <a:schemeClr val="tx1"/>
                </a:solidFill>
                <a:latin typeface="+mn-lt"/>
                <a:ea typeface="+mn-ea"/>
                <a:cs typeface="+mn-cs"/>
              </a:defRPr>
            </a:lvl3pPr>
            <a:lvl4pPr marL="1163638" indent="-171450" algn="l" defTabSz="914318" rtl="0" eaLnBrk="1" latinLnBrk="0" hangingPunct="1">
              <a:lnSpc>
                <a:spcPct val="120000"/>
              </a:lnSpc>
              <a:spcBef>
                <a:spcPts val="499"/>
              </a:spcBef>
              <a:buFontTx/>
              <a:buBlip>
                <a:blip r:embed="rId5"/>
              </a:buBlip>
              <a:tabLst>
                <a:tab pos="1163638" algn="l"/>
              </a:tabLst>
              <a:defRPr sz="1000" kern="1200">
                <a:solidFill>
                  <a:schemeClr val="tx1">
                    <a:alpha val="70000"/>
                  </a:schemeClr>
                </a:solidFill>
                <a:latin typeface="+mn-lt"/>
                <a:ea typeface="+mn-ea"/>
                <a:cs typeface="+mn-cs"/>
              </a:defRPr>
            </a:lvl4pPr>
            <a:lvl5pPr marL="1163638" indent="-171450" algn="l" defTabSz="914318" rtl="0" eaLnBrk="1" latinLnBrk="0" hangingPunct="1">
              <a:lnSpc>
                <a:spcPct val="120000"/>
              </a:lnSpc>
              <a:spcBef>
                <a:spcPts val="499"/>
              </a:spcBef>
              <a:buFontTx/>
              <a:buBlip>
                <a:blip r:embed="rId5"/>
              </a:buBlip>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da-DK" sz="2000" b="1" dirty="0"/>
              <a:t>i opdeler partitionerne</a:t>
            </a:r>
            <a:endParaRPr lang="da-DK" sz="2000" dirty="0"/>
          </a:p>
        </p:txBody>
      </p:sp>
      <p:sp>
        <p:nvSpPr>
          <p:cNvPr id="14" name="Text Placeholder 3"/>
          <p:cNvSpPr txBox="1">
            <a:spLocks/>
          </p:cNvSpPr>
          <p:nvPr/>
        </p:nvSpPr>
        <p:spPr>
          <a:xfrm>
            <a:off x="5898636" y="3422370"/>
            <a:ext cx="3665231" cy="395864"/>
          </a:xfrm>
          <a:prstGeom prst="rect">
            <a:avLst/>
          </a:prstGeom>
        </p:spPr>
        <p:style>
          <a:lnRef idx="1">
            <a:schemeClr val="accent2"/>
          </a:lnRef>
          <a:fillRef idx="2">
            <a:schemeClr val="accent2"/>
          </a:fillRef>
          <a:effectRef idx="1">
            <a:schemeClr val="accent2"/>
          </a:effectRef>
          <a:fontRef idx="minor">
            <a:schemeClr val="dk1"/>
          </a:fontRef>
        </p:style>
        <p:txBody>
          <a:bodyPr vert="horz" lIns="0" tIns="45720" rIns="0" bIns="45720" rtlCol="0">
            <a:noAutofit/>
          </a:bodyPr>
          <a:lstStyle>
            <a:lvl1pPr marL="285750" indent="-285750" algn="l" defTabSz="914318" rtl="0" eaLnBrk="1" latinLnBrk="0" hangingPunct="1">
              <a:lnSpc>
                <a:spcPct val="120000"/>
              </a:lnSpc>
              <a:spcBef>
                <a:spcPts val="1000"/>
              </a:spcBef>
              <a:buFontTx/>
              <a:buBlip>
                <a:blip r:embed="rId4"/>
              </a:buBlip>
              <a:defRPr sz="1600" kern="1200" spc="0">
                <a:solidFill>
                  <a:schemeClr val="tx1"/>
                </a:solidFill>
                <a:latin typeface="+mn-lt"/>
                <a:ea typeface="+mn-ea"/>
                <a:cs typeface="+mn-cs"/>
              </a:defRPr>
            </a:lvl1pPr>
            <a:lvl2pPr marL="623888" indent="-285750" algn="l" defTabSz="914318" rtl="0" eaLnBrk="1" latinLnBrk="0" hangingPunct="1">
              <a:lnSpc>
                <a:spcPct val="120000"/>
              </a:lnSpc>
              <a:spcBef>
                <a:spcPts val="499"/>
              </a:spcBef>
              <a:buFontTx/>
              <a:buBlip>
                <a:blip r:embed="rId4"/>
              </a:buBlip>
              <a:defRPr sz="1400" kern="1200">
                <a:solidFill>
                  <a:schemeClr val="tx1"/>
                </a:solidFill>
                <a:latin typeface="+mn-lt"/>
                <a:ea typeface="+mn-ea"/>
                <a:cs typeface="+mn-cs"/>
              </a:defRPr>
            </a:lvl2pPr>
            <a:lvl3pPr marL="898525" indent="-171450" algn="l" defTabSz="914318" rtl="0" eaLnBrk="1" latinLnBrk="0" hangingPunct="1">
              <a:lnSpc>
                <a:spcPct val="120000"/>
              </a:lnSpc>
              <a:spcBef>
                <a:spcPts val="499"/>
              </a:spcBef>
              <a:buFontTx/>
              <a:buBlip>
                <a:blip r:embed="rId5"/>
              </a:buBlip>
              <a:defRPr sz="1200" kern="1200">
                <a:solidFill>
                  <a:schemeClr val="tx1"/>
                </a:solidFill>
                <a:latin typeface="+mn-lt"/>
                <a:ea typeface="+mn-ea"/>
                <a:cs typeface="+mn-cs"/>
              </a:defRPr>
            </a:lvl3pPr>
            <a:lvl4pPr marL="1163638" indent="-171450" algn="l" defTabSz="914318" rtl="0" eaLnBrk="1" latinLnBrk="0" hangingPunct="1">
              <a:lnSpc>
                <a:spcPct val="120000"/>
              </a:lnSpc>
              <a:spcBef>
                <a:spcPts val="499"/>
              </a:spcBef>
              <a:buFontTx/>
              <a:buBlip>
                <a:blip r:embed="rId5"/>
              </a:buBlip>
              <a:tabLst>
                <a:tab pos="1163638" algn="l"/>
              </a:tabLst>
              <a:defRPr sz="1000" kern="1200">
                <a:solidFill>
                  <a:schemeClr val="tx1">
                    <a:alpha val="70000"/>
                  </a:schemeClr>
                </a:solidFill>
                <a:latin typeface="+mn-lt"/>
                <a:ea typeface="+mn-ea"/>
                <a:cs typeface="+mn-cs"/>
              </a:defRPr>
            </a:lvl4pPr>
            <a:lvl5pPr marL="1163638" indent="-171450" algn="l" defTabSz="914318" rtl="0" eaLnBrk="1" latinLnBrk="0" hangingPunct="1">
              <a:lnSpc>
                <a:spcPct val="120000"/>
              </a:lnSpc>
              <a:spcBef>
                <a:spcPts val="499"/>
              </a:spcBef>
              <a:buFontTx/>
              <a:buBlip>
                <a:blip r:embed="rId5"/>
              </a:buBlip>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da-DK" sz="2000" b="1" dirty="0"/>
              <a:t>j er elementet vi vil indsætte</a:t>
            </a:r>
            <a:endParaRPr lang="da-DK" sz="2000" dirty="0"/>
          </a:p>
        </p:txBody>
      </p:sp>
      <p:sp>
        <p:nvSpPr>
          <p:cNvPr id="15" name="Text Placeholder 3"/>
          <p:cNvSpPr txBox="1">
            <a:spLocks/>
          </p:cNvSpPr>
          <p:nvPr/>
        </p:nvSpPr>
        <p:spPr>
          <a:xfrm>
            <a:off x="9640687" y="4593380"/>
            <a:ext cx="2270668" cy="391562"/>
          </a:xfrm>
          <a:prstGeom prst="rect">
            <a:avLst/>
          </a:prstGeom>
        </p:spPr>
        <p:style>
          <a:lnRef idx="1">
            <a:schemeClr val="accent2"/>
          </a:lnRef>
          <a:fillRef idx="2">
            <a:schemeClr val="accent2"/>
          </a:fillRef>
          <a:effectRef idx="1">
            <a:schemeClr val="accent2"/>
          </a:effectRef>
          <a:fontRef idx="minor">
            <a:schemeClr val="dk1"/>
          </a:fontRef>
        </p:style>
        <p:txBody>
          <a:bodyPr vert="horz" lIns="0" tIns="45720" rIns="0" bIns="45720" rtlCol="0">
            <a:noAutofit/>
          </a:bodyPr>
          <a:lstStyle>
            <a:lvl1pPr marL="285750" indent="-285750" algn="l" defTabSz="914318" rtl="0" eaLnBrk="1" latinLnBrk="0" hangingPunct="1">
              <a:lnSpc>
                <a:spcPct val="120000"/>
              </a:lnSpc>
              <a:spcBef>
                <a:spcPts val="1000"/>
              </a:spcBef>
              <a:buFontTx/>
              <a:buBlip>
                <a:blip r:embed="rId4"/>
              </a:buBlip>
              <a:defRPr sz="1600" kern="1200" spc="0">
                <a:solidFill>
                  <a:schemeClr val="tx1"/>
                </a:solidFill>
                <a:latin typeface="+mn-lt"/>
                <a:ea typeface="+mn-ea"/>
                <a:cs typeface="+mn-cs"/>
              </a:defRPr>
            </a:lvl1pPr>
            <a:lvl2pPr marL="623888" indent="-285750" algn="l" defTabSz="914318" rtl="0" eaLnBrk="1" latinLnBrk="0" hangingPunct="1">
              <a:lnSpc>
                <a:spcPct val="120000"/>
              </a:lnSpc>
              <a:spcBef>
                <a:spcPts val="499"/>
              </a:spcBef>
              <a:buFontTx/>
              <a:buBlip>
                <a:blip r:embed="rId4"/>
              </a:buBlip>
              <a:defRPr sz="1400" kern="1200">
                <a:solidFill>
                  <a:schemeClr val="tx1"/>
                </a:solidFill>
                <a:latin typeface="+mn-lt"/>
                <a:ea typeface="+mn-ea"/>
                <a:cs typeface="+mn-cs"/>
              </a:defRPr>
            </a:lvl2pPr>
            <a:lvl3pPr marL="898525" indent="-171450" algn="l" defTabSz="914318" rtl="0" eaLnBrk="1" latinLnBrk="0" hangingPunct="1">
              <a:lnSpc>
                <a:spcPct val="120000"/>
              </a:lnSpc>
              <a:spcBef>
                <a:spcPts val="499"/>
              </a:spcBef>
              <a:buFontTx/>
              <a:buBlip>
                <a:blip r:embed="rId5"/>
              </a:buBlip>
              <a:defRPr sz="1200" kern="1200">
                <a:solidFill>
                  <a:schemeClr val="tx1"/>
                </a:solidFill>
                <a:latin typeface="+mn-lt"/>
                <a:ea typeface="+mn-ea"/>
                <a:cs typeface="+mn-cs"/>
              </a:defRPr>
            </a:lvl3pPr>
            <a:lvl4pPr marL="1163638" indent="-171450" algn="l" defTabSz="914318" rtl="0" eaLnBrk="1" latinLnBrk="0" hangingPunct="1">
              <a:lnSpc>
                <a:spcPct val="120000"/>
              </a:lnSpc>
              <a:spcBef>
                <a:spcPts val="499"/>
              </a:spcBef>
              <a:buFontTx/>
              <a:buBlip>
                <a:blip r:embed="rId5"/>
              </a:buBlip>
              <a:tabLst>
                <a:tab pos="1163638" algn="l"/>
              </a:tabLst>
              <a:defRPr sz="1000" kern="1200">
                <a:solidFill>
                  <a:schemeClr val="tx1">
                    <a:alpha val="70000"/>
                  </a:schemeClr>
                </a:solidFill>
                <a:latin typeface="+mn-lt"/>
                <a:ea typeface="+mn-ea"/>
                <a:cs typeface="+mn-cs"/>
              </a:defRPr>
            </a:lvl4pPr>
            <a:lvl5pPr marL="1163638" indent="-171450" algn="l" defTabSz="914318" rtl="0" eaLnBrk="1" latinLnBrk="0" hangingPunct="1">
              <a:lnSpc>
                <a:spcPct val="120000"/>
              </a:lnSpc>
              <a:spcBef>
                <a:spcPts val="499"/>
              </a:spcBef>
              <a:buFontTx/>
              <a:buBlip>
                <a:blip r:embed="rId5"/>
              </a:buBlip>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da-DK" sz="2000" b="1" dirty="0"/>
              <a:t>x er pivot-element</a:t>
            </a:r>
            <a:endParaRPr lang="da-DK" sz="2000" dirty="0"/>
          </a:p>
        </p:txBody>
      </p:sp>
    </p:spTree>
    <p:extLst>
      <p:ext uri="{BB962C8B-B14F-4D97-AF65-F5344CB8AC3E}">
        <p14:creationId xmlns:p14="http://schemas.microsoft.com/office/powerpoint/2010/main" val="513680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13" grpId="0" animBg="1"/>
      <p:bldP spid="14" grpId="0" animBg="1"/>
      <p:bldP spid="15" grpId="0" animBg="1"/>
    </p:bld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D8D877B3-D348-4611-9BDB-C5374591D951}" type="slidenum">
              <a:rPr lang="en-US" smtClean="0"/>
              <a:pPr/>
              <a:t>38</a:t>
            </a:fld>
            <a:endParaRPr lang="en-US" dirty="0"/>
          </a:p>
        </p:txBody>
      </p:sp>
      <p:sp>
        <p:nvSpPr>
          <p:cNvPr id="3" name="Title 2"/>
          <p:cNvSpPr>
            <a:spLocks noGrp="1"/>
          </p:cNvSpPr>
          <p:nvPr>
            <p:ph type="title"/>
          </p:nvPr>
        </p:nvSpPr>
        <p:spPr/>
        <p:txBody>
          <a:bodyPr/>
          <a:lstStyle/>
          <a:p>
            <a:r>
              <a:rPr lang="da-DK" dirty="0"/>
              <a:t>Opdeling: Pseudokode</a:t>
            </a:r>
          </a:p>
        </p:txBody>
      </p:sp>
      <p:pic>
        <p:nvPicPr>
          <p:cNvPr id="5" name="Picture 4"/>
          <p:cNvPicPr>
            <a:picLocks noChangeAspect="1"/>
          </p:cNvPicPr>
          <p:nvPr/>
        </p:nvPicPr>
        <p:blipFill>
          <a:blip r:embed="rId2"/>
          <a:stretch>
            <a:fillRect/>
          </a:stretch>
        </p:blipFill>
        <p:spPr>
          <a:xfrm>
            <a:off x="587374" y="1844675"/>
            <a:ext cx="4918481" cy="3529466"/>
          </a:xfrm>
          <a:prstGeom prst="rect">
            <a:avLst/>
          </a:prstGeom>
        </p:spPr>
      </p:pic>
      <p:sp>
        <p:nvSpPr>
          <p:cNvPr id="6" name="Text Placeholder 3"/>
          <p:cNvSpPr>
            <a:spLocks noGrp="1"/>
          </p:cNvSpPr>
          <p:nvPr>
            <p:ph type="body" sz="quarter" idx="12"/>
          </p:nvPr>
        </p:nvSpPr>
        <p:spPr>
          <a:xfrm>
            <a:off x="6731539" y="2065337"/>
            <a:ext cx="4608347" cy="4257642"/>
          </a:xfrm>
        </p:spPr>
        <p:txBody>
          <a:bodyPr>
            <a:noAutofit/>
          </a:bodyPr>
          <a:lstStyle/>
          <a:p>
            <a:r>
              <a:rPr lang="da-DK" sz="1800" b="1" dirty="0"/>
              <a:t>Vælg pivot (linje 1)</a:t>
            </a:r>
          </a:p>
          <a:p>
            <a:r>
              <a:rPr lang="da-DK" sz="1800" b="1" dirty="0"/>
              <a:t>Lav separator (L og R er tomme)</a:t>
            </a:r>
          </a:p>
          <a:p>
            <a:endParaRPr lang="da-DK" sz="1600" b="1" dirty="0"/>
          </a:p>
        </p:txBody>
      </p:sp>
      <p:sp>
        <p:nvSpPr>
          <p:cNvPr id="7" name="Rectangle 6"/>
          <p:cNvSpPr/>
          <p:nvPr/>
        </p:nvSpPr>
        <p:spPr>
          <a:xfrm>
            <a:off x="587374" y="2351649"/>
            <a:ext cx="4918481" cy="800114"/>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p>
        </p:txBody>
      </p:sp>
    </p:spTree>
    <p:extLst>
      <p:ext uri="{BB962C8B-B14F-4D97-AF65-F5344CB8AC3E}">
        <p14:creationId xmlns:p14="http://schemas.microsoft.com/office/powerpoint/2010/main" val="3861485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D8D877B3-D348-4611-9BDB-C5374591D951}" type="slidenum">
              <a:rPr lang="en-US" smtClean="0"/>
              <a:pPr/>
              <a:t>39</a:t>
            </a:fld>
            <a:endParaRPr lang="en-US" dirty="0"/>
          </a:p>
        </p:txBody>
      </p:sp>
      <p:sp>
        <p:nvSpPr>
          <p:cNvPr id="3" name="Title 2"/>
          <p:cNvSpPr>
            <a:spLocks noGrp="1"/>
          </p:cNvSpPr>
          <p:nvPr>
            <p:ph type="title"/>
          </p:nvPr>
        </p:nvSpPr>
        <p:spPr/>
        <p:txBody>
          <a:bodyPr/>
          <a:lstStyle/>
          <a:p>
            <a:r>
              <a:rPr lang="da-DK" dirty="0"/>
              <a:t>Opdeling: Pseudokode</a:t>
            </a:r>
          </a:p>
        </p:txBody>
      </p:sp>
      <p:pic>
        <p:nvPicPr>
          <p:cNvPr id="5" name="Picture 4"/>
          <p:cNvPicPr>
            <a:picLocks noChangeAspect="1"/>
          </p:cNvPicPr>
          <p:nvPr/>
        </p:nvPicPr>
        <p:blipFill>
          <a:blip r:embed="rId2"/>
          <a:stretch>
            <a:fillRect/>
          </a:stretch>
        </p:blipFill>
        <p:spPr>
          <a:xfrm>
            <a:off x="587374" y="1844675"/>
            <a:ext cx="4918481" cy="3529466"/>
          </a:xfrm>
          <a:prstGeom prst="rect">
            <a:avLst/>
          </a:prstGeom>
        </p:spPr>
      </p:pic>
      <p:sp>
        <p:nvSpPr>
          <p:cNvPr id="6" name="Text Placeholder 3"/>
          <p:cNvSpPr>
            <a:spLocks noGrp="1"/>
          </p:cNvSpPr>
          <p:nvPr>
            <p:ph type="body" sz="quarter" idx="12"/>
          </p:nvPr>
        </p:nvSpPr>
        <p:spPr>
          <a:xfrm>
            <a:off x="6731539" y="2065337"/>
            <a:ext cx="4608347" cy="4257642"/>
          </a:xfrm>
        </p:spPr>
        <p:txBody>
          <a:bodyPr>
            <a:noAutofit/>
          </a:bodyPr>
          <a:lstStyle/>
          <a:p>
            <a:r>
              <a:rPr lang="da-DK" sz="1800" b="1" dirty="0"/>
              <a:t>Vælg pivot (linje 1)</a:t>
            </a:r>
          </a:p>
          <a:p>
            <a:r>
              <a:rPr lang="da-DK" sz="1800" b="1" dirty="0"/>
              <a:t>Vælg separator (L og R er tomme)</a:t>
            </a:r>
          </a:p>
          <a:p>
            <a:endParaRPr lang="da-DK" sz="1600" b="1" dirty="0"/>
          </a:p>
        </p:txBody>
      </p:sp>
      <p:sp>
        <p:nvSpPr>
          <p:cNvPr id="7" name="Rectangle 6"/>
          <p:cNvSpPr/>
          <p:nvPr/>
        </p:nvSpPr>
        <p:spPr>
          <a:xfrm>
            <a:off x="587374" y="3151761"/>
            <a:ext cx="4918481" cy="1459149"/>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p>
        </p:txBody>
      </p:sp>
      <p:pic>
        <p:nvPicPr>
          <p:cNvPr id="4" name="Picture 3"/>
          <p:cNvPicPr>
            <a:picLocks noChangeAspect="1"/>
          </p:cNvPicPr>
          <p:nvPr/>
        </p:nvPicPr>
        <p:blipFill>
          <a:blip r:embed="rId3"/>
          <a:stretch>
            <a:fillRect/>
          </a:stretch>
        </p:blipFill>
        <p:spPr>
          <a:xfrm>
            <a:off x="4565148" y="5198389"/>
            <a:ext cx="7626852" cy="1650137"/>
          </a:xfrm>
          <a:prstGeom prst="rect">
            <a:avLst/>
          </a:prstGeom>
          <a:ln w="38100">
            <a:solidFill>
              <a:srgbClr val="FF0000"/>
            </a:solidFill>
          </a:ln>
        </p:spPr>
      </p:pic>
    </p:spTree>
    <p:extLst>
      <p:ext uri="{BB962C8B-B14F-4D97-AF65-F5344CB8AC3E}">
        <p14:creationId xmlns:p14="http://schemas.microsoft.com/office/powerpoint/2010/main" val="23252489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da-DK" dirty="0" err="1"/>
              <a:t>Outline</a:t>
            </a:r>
            <a:endParaRPr lang="da-DK" dirty="0"/>
          </a:p>
        </p:txBody>
      </p:sp>
      <p:sp>
        <p:nvSpPr>
          <p:cNvPr id="6" name="Text Placeholder 5"/>
          <p:cNvSpPr>
            <a:spLocks noGrp="1"/>
          </p:cNvSpPr>
          <p:nvPr>
            <p:ph type="body" sz="quarter" idx="12"/>
          </p:nvPr>
        </p:nvSpPr>
        <p:spPr>
          <a:xfrm>
            <a:off x="587374" y="2065337"/>
            <a:ext cx="6400567" cy="3703696"/>
          </a:xfrm>
        </p:spPr>
        <p:txBody>
          <a:bodyPr>
            <a:normAutofit/>
          </a:bodyPr>
          <a:lstStyle/>
          <a:p>
            <a:r>
              <a:rPr lang="da-DK" sz="2800" dirty="0" err="1"/>
              <a:t>Heaps</a:t>
            </a:r>
            <a:r>
              <a:rPr lang="da-DK" sz="2800" dirty="0"/>
              <a:t> + Case 1</a:t>
            </a:r>
          </a:p>
          <a:p>
            <a:r>
              <a:rPr lang="da-DK" sz="2800" dirty="0" err="1"/>
              <a:t>Heapsort</a:t>
            </a:r>
            <a:r>
              <a:rPr lang="da-DK" sz="2800" dirty="0"/>
              <a:t> + Case 2</a:t>
            </a:r>
          </a:p>
          <a:p>
            <a:r>
              <a:rPr lang="da-DK" sz="2800" i="1" dirty="0"/>
              <a:t>Bonus Slides: Quicksort</a:t>
            </a:r>
            <a:endParaRPr lang="da-DK" sz="2400" i="1" dirty="0"/>
          </a:p>
        </p:txBody>
      </p:sp>
      <p:sp>
        <p:nvSpPr>
          <p:cNvPr id="7" name="Slide Number Placeholder 6"/>
          <p:cNvSpPr>
            <a:spLocks noGrp="1"/>
          </p:cNvSpPr>
          <p:nvPr>
            <p:ph type="sldNum" sz="quarter" idx="4"/>
          </p:nvPr>
        </p:nvSpPr>
        <p:spPr/>
        <p:txBody>
          <a:bodyPr/>
          <a:lstStyle/>
          <a:p>
            <a:fld id="{D8D877B3-D348-4611-9BDB-C5374591D951}" type="slidenum">
              <a:rPr lang="en-US" smtClean="0"/>
              <a:pPr/>
              <a:t>4</a:t>
            </a:fld>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45077" y="820387"/>
            <a:ext cx="4694810" cy="4694810"/>
          </a:xfrm>
          <a:prstGeom prst="rect">
            <a:avLst/>
          </a:prstGeom>
        </p:spPr>
      </p:pic>
    </p:spTree>
    <p:extLst>
      <p:ext uri="{BB962C8B-B14F-4D97-AF65-F5344CB8AC3E}">
        <p14:creationId xmlns:p14="http://schemas.microsoft.com/office/powerpoint/2010/main" val="3561081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D8D877B3-D348-4611-9BDB-C5374591D951}" type="slidenum">
              <a:rPr lang="en-US" smtClean="0"/>
              <a:pPr/>
              <a:t>40</a:t>
            </a:fld>
            <a:endParaRPr lang="en-US" dirty="0"/>
          </a:p>
        </p:txBody>
      </p:sp>
      <p:sp>
        <p:nvSpPr>
          <p:cNvPr id="3" name="Title 2"/>
          <p:cNvSpPr>
            <a:spLocks noGrp="1"/>
          </p:cNvSpPr>
          <p:nvPr>
            <p:ph type="title"/>
          </p:nvPr>
        </p:nvSpPr>
        <p:spPr/>
        <p:txBody>
          <a:bodyPr/>
          <a:lstStyle/>
          <a:p>
            <a:r>
              <a:rPr lang="da-DK" dirty="0"/>
              <a:t>Opdeling: Pseudokode</a:t>
            </a:r>
          </a:p>
        </p:txBody>
      </p:sp>
      <p:pic>
        <p:nvPicPr>
          <p:cNvPr id="5" name="Picture 4"/>
          <p:cNvPicPr>
            <a:picLocks noChangeAspect="1"/>
          </p:cNvPicPr>
          <p:nvPr/>
        </p:nvPicPr>
        <p:blipFill>
          <a:blip r:embed="rId2"/>
          <a:stretch>
            <a:fillRect/>
          </a:stretch>
        </p:blipFill>
        <p:spPr>
          <a:xfrm>
            <a:off x="587374" y="1844675"/>
            <a:ext cx="4918481" cy="3529466"/>
          </a:xfrm>
          <a:prstGeom prst="rect">
            <a:avLst/>
          </a:prstGeom>
        </p:spPr>
      </p:pic>
      <p:sp>
        <p:nvSpPr>
          <p:cNvPr id="6" name="Text Placeholder 3"/>
          <p:cNvSpPr>
            <a:spLocks noGrp="1"/>
          </p:cNvSpPr>
          <p:nvPr>
            <p:ph type="body" sz="quarter" idx="12"/>
          </p:nvPr>
        </p:nvSpPr>
        <p:spPr>
          <a:xfrm>
            <a:off x="6731539" y="2065337"/>
            <a:ext cx="4608347" cy="4257642"/>
          </a:xfrm>
        </p:spPr>
        <p:txBody>
          <a:bodyPr>
            <a:noAutofit/>
          </a:bodyPr>
          <a:lstStyle/>
          <a:p>
            <a:r>
              <a:rPr lang="da-DK" sz="1800" b="1" dirty="0"/>
              <a:t>Vælg pivot (linje 1)</a:t>
            </a:r>
          </a:p>
          <a:p>
            <a:r>
              <a:rPr lang="da-DK" sz="1800" b="1" dirty="0"/>
              <a:t>Vælg separator (L og R er tomme)</a:t>
            </a:r>
          </a:p>
          <a:p>
            <a:endParaRPr lang="da-DK" sz="1600" b="1" dirty="0"/>
          </a:p>
        </p:txBody>
      </p:sp>
      <p:sp>
        <p:nvSpPr>
          <p:cNvPr id="7" name="Rectangle 6"/>
          <p:cNvSpPr/>
          <p:nvPr/>
        </p:nvSpPr>
        <p:spPr>
          <a:xfrm>
            <a:off x="587374" y="3151761"/>
            <a:ext cx="4918481" cy="1459149"/>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p>
        </p:txBody>
      </p:sp>
      <p:pic>
        <p:nvPicPr>
          <p:cNvPr id="8" name="Picture 7"/>
          <p:cNvPicPr>
            <a:picLocks noChangeAspect="1"/>
          </p:cNvPicPr>
          <p:nvPr/>
        </p:nvPicPr>
        <p:blipFill>
          <a:blip r:embed="rId3"/>
          <a:stretch>
            <a:fillRect/>
          </a:stretch>
        </p:blipFill>
        <p:spPr>
          <a:xfrm>
            <a:off x="4530474" y="5124148"/>
            <a:ext cx="7661526" cy="1877453"/>
          </a:xfrm>
          <a:prstGeom prst="rect">
            <a:avLst/>
          </a:prstGeom>
          <a:ln w="31750">
            <a:solidFill>
              <a:srgbClr val="FF0000"/>
            </a:solidFill>
          </a:ln>
        </p:spPr>
      </p:pic>
    </p:spTree>
    <p:extLst>
      <p:ext uri="{BB962C8B-B14F-4D97-AF65-F5344CB8AC3E}">
        <p14:creationId xmlns:p14="http://schemas.microsoft.com/office/powerpoint/2010/main" val="316782385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D8D877B3-D348-4611-9BDB-C5374591D951}" type="slidenum">
              <a:rPr lang="en-US" smtClean="0"/>
              <a:pPr/>
              <a:t>41</a:t>
            </a:fld>
            <a:endParaRPr lang="en-US" dirty="0"/>
          </a:p>
        </p:txBody>
      </p:sp>
      <p:sp>
        <p:nvSpPr>
          <p:cNvPr id="3" name="Title 2"/>
          <p:cNvSpPr>
            <a:spLocks noGrp="1"/>
          </p:cNvSpPr>
          <p:nvPr>
            <p:ph type="title"/>
          </p:nvPr>
        </p:nvSpPr>
        <p:spPr/>
        <p:txBody>
          <a:bodyPr/>
          <a:lstStyle/>
          <a:p>
            <a:r>
              <a:rPr lang="da-DK" dirty="0"/>
              <a:t>Opdeling: Pseudokode</a:t>
            </a:r>
          </a:p>
        </p:txBody>
      </p:sp>
      <p:pic>
        <p:nvPicPr>
          <p:cNvPr id="5" name="Picture 4"/>
          <p:cNvPicPr>
            <a:picLocks noChangeAspect="1"/>
          </p:cNvPicPr>
          <p:nvPr/>
        </p:nvPicPr>
        <p:blipFill>
          <a:blip r:embed="rId2"/>
          <a:stretch>
            <a:fillRect/>
          </a:stretch>
        </p:blipFill>
        <p:spPr>
          <a:xfrm>
            <a:off x="587374" y="1844675"/>
            <a:ext cx="4918481" cy="3529466"/>
          </a:xfrm>
          <a:prstGeom prst="rect">
            <a:avLst/>
          </a:prstGeom>
        </p:spPr>
      </p:pic>
      <p:sp>
        <p:nvSpPr>
          <p:cNvPr id="6" name="Text Placeholder 3"/>
          <p:cNvSpPr>
            <a:spLocks noGrp="1"/>
          </p:cNvSpPr>
          <p:nvPr>
            <p:ph type="body" sz="quarter" idx="12"/>
          </p:nvPr>
        </p:nvSpPr>
        <p:spPr>
          <a:xfrm>
            <a:off x="6731539" y="2065337"/>
            <a:ext cx="4608347" cy="4257642"/>
          </a:xfrm>
        </p:spPr>
        <p:txBody>
          <a:bodyPr>
            <a:noAutofit/>
          </a:bodyPr>
          <a:lstStyle/>
          <a:p>
            <a:r>
              <a:rPr lang="da-DK" sz="1800" b="1" dirty="0"/>
              <a:t>Vælg pivot (linje 1)</a:t>
            </a:r>
          </a:p>
          <a:p>
            <a:r>
              <a:rPr lang="da-DK" sz="1800" b="1" dirty="0"/>
              <a:t>Vælg separator (L og R er tomme)</a:t>
            </a:r>
          </a:p>
          <a:p>
            <a:endParaRPr lang="da-DK" sz="1600" b="1" dirty="0"/>
          </a:p>
        </p:txBody>
      </p:sp>
      <p:sp>
        <p:nvSpPr>
          <p:cNvPr id="7" name="Rectangle 6"/>
          <p:cNvSpPr/>
          <p:nvPr/>
        </p:nvSpPr>
        <p:spPr>
          <a:xfrm>
            <a:off x="587374" y="3151761"/>
            <a:ext cx="4918481" cy="1459149"/>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p>
        </p:txBody>
      </p:sp>
      <p:pic>
        <p:nvPicPr>
          <p:cNvPr id="4" name="Picture 3"/>
          <p:cNvPicPr>
            <a:picLocks noChangeAspect="1"/>
          </p:cNvPicPr>
          <p:nvPr/>
        </p:nvPicPr>
        <p:blipFill>
          <a:blip r:embed="rId3"/>
          <a:stretch>
            <a:fillRect/>
          </a:stretch>
        </p:blipFill>
        <p:spPr>
          <a:xfrm>
            <a:off x="4581525" y="5124148"/>
            <a:ext cx="7610475" cy="1809750"/>
          </a:xfrm>
          <a:prstGeom prst="rect">
            <a:avLst/>
          </a:prstGeom>
          <a:ln w="38100">
            <a:solidFill>
              <a:srgbClr val="FF0000"/>
            </a:solidFill>
          </a:ln>
        </p:spPr>
      </p:pic>
    </p:spTree>
    <p:extLst>
      <p:ext uri="{BB962C8B-B14F-4D97-AF65-F5344CB8AC3E}">
        <p14:creationId xmlns:p14="http://schemas.microsoft.com/office/powerpoint/2010/main" val="398356485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D8D877B3-D348-4611-9BDB-C5374591D951}" type="slidenum">
              <a:rPr lang="en-US" smtClean="0"/>
              <a:pPr/>
              <a:t>42</a:t>
            </a:fld>
            <a:endParaRPr lang="en-US" dirty="0"/>
          </a:p>
        </p:txBody>
      </p:sp>
      <p:sp>
        <p:nvSpPr>
          <p:cNvPr id="3" name="Title 2"/>
          <p:cNvSpPr>
            <a:spLocks noGrp="1"/>
          </p:cNvSpPr>
          <p:nvPr>
            <p:ph type="title"/>
          </p:nvPr>
        </p:nvSpPr>
        <p:spPr/>
        <p:txBody>
          <a:bodyPr/>
          <a:lstStyle/>
          <a:p>
            <a:r>
              <a:rPr lang="da-DK" dirty="0"/>
              <a:t>Opdeling: Pseudokode</a:t>
            </a:r>
          </a:p>
        </p:txBody>
      </p:sp>
      <p:pic>
        <p:nvPicPr>
          <p:cNvPr id="5" name="Picture 4"/>
          <p:cNvPicPr>
            <a:picLocks noChangeAspect="1"/>
          </p:cNvPicPr>
          <p:nvPr/>
        </p:nvPicPr>
        <p:blipFill>
          <a:blip r:embed="rId2"/>
          <a:stretch>
            <a:fillRect/>
          </a:stretch>
        </p:blipFill>
        <p:spPr>
          <a:xfrm>
            <a:off x="587374" y="1844675"/>
            <a:ext cx="4918481" cy="3529466"/>
          </a:xfrm>
          <a:prstGeom prst="rect">
            <a:avLst/>
          </a:prstGeom>
        </p:spPr>
      </p:pic>
      <p:sp>
        <p:nvSpPr>
          <p:cNvPr id="6" name="Text Placeholder 3"/>
          <p:cNvSpPr>
            <a:spLocks noGrp="1"/>
          </p:cNvSpPr>
          <p:nvPr>
            <p:ph type="body" sz="quarter" idx="12"/>
          </p:nvPr>
        </p:nvSpPr>
        <p:spPr>
          <a:xfrm>
            <a:off x="6731539" y="2065337"/>
            <a:ext cx="4608347" cy="4257642"/>
          </a:xfrm>
        </p:spPr>
        <p:txBody>
          <a:bodyPr>
            <a:noAutofit/>
          </a:bodyPr>
          <a:lstStyle/>
          <a:p>
            <a:r>
              <a:rPr lang="da-DK" sz="1800" b="1" dirty="0"/>
              <a:t>Vælg pivot (linje 1)</a:t>
            </a:r>
          </a:p>
          <a:p>
            <a:r>
              <a:rPr lang="da-DK" sz="1800" b="1" dirty="0"/>
              <a:t>Vælg separator (L og R er tomme)</a:t>
            </a:r>
          </a:p>
          <a:p>
            <a:endParaRPr lang="da-DK" sz="1600" b="1" dirty="0"/>
          </a:p>
        </p:txBody>
      </p:sp>
      <p:sp>
        <p:nvSpPr>
          <p:cNvPr id="7" name="Rectangle 6"/>
          <p:cNvSpPr/>
          <p:nvPr/>
        </p:nvSpPr>
        <p:spPr>
          <a:xfrm>
            <a:off x="587374" y="3151761"/>
            <a:ext cx="4918481" cy="1459149"/>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p>
        </p:txBody>
      </p:sp>
      <p:pic>
        <p:nvPicPr>
          <p:cNvPr id="8" name="Picture 7"/>
          <p:cNvPicPr>
            <a:picLocks noChangeAspect="1"/>
          </p:cNvPicPr>
          <p:nvPr/>
        </p:nvPicPr>
        <p:blipFill>
          <a:blip r:embed="rId3"/>
          <a:stretch>
            <a:fillRect/>
          </a:stretch>
        </p:blipFill>
        <p:spPr>
          <a:xfrm>
            <a:off x="4581525" y="5167010"/>
            <a:ext cx="7562850" cy="1724025"/>
          </a:xfrm>
          <a:prstGeom prst="rect">
            <a:avLst/>
          </a:prstGeom>
          <a:ln w="38100">
            <a:solidFill>
              <a:srgbClr val="FF0000"/>
            </a:solidFill>
          </a:ln>
        </p:spPr>
      </p:pic>
    </p:spTree>
    <p:extLst>
      <p:ext uri="{BB962C8B-B14F-4D97-AF65-F5344CB8AC3E}">
        <p14:creationId xmlns:p14="http://schemas.microsoft.com/office/powerpoint/2010/main" val="258281681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D8D877B3-D348-4611-9BDB-C5374591D951}" type="slidenum">
              <a:rPr lang="en-US" smtClean="0"/>
              <a:pPr/>
              <a:t>43</a:t>
            </a:fld>
            <a:endParaRPr lang="en-US" dirty="0"/>
          </a:p>
        </p:txBody>
      </p:sp>
      <p:sp>
        <p:nvSpPr>
          <p:cNvPr id="3" name="Title 2"/>
          <p:cNvSpPr>
            <a:spLocks noGrp="1"/>
          </p:cNvSpPr>
          <p:nvPr>
            <p:ph type="title"/>
          </p:nvPr>
        </p:nvSpPr>
        <p:spPr/>
        <p:txBody>
          <a:bodyPr/>
          <a:lstStyle/>
          <a:p>
            <a:r>
              <a:rPr lang="da-DK" dirty="0"/>
              <a:t>Opdeling: Pseudokode</a:t>
            </a:r>
          </a:p>
        </p:txBody>
      </p:sp>
      <p:pic>
        <p:nvPicPr>
          <p:cNvPr id="5" name="Picture 4"/>
          <p:cNvPicPr>
            <a:picLocks noChangeAspect="1"/>
          </p:cNvPicPr>
          <p:nvPr/>
        </p:nvPicPr>
        <p:blipFill>
          <a:blip r:embed="rId2"/>
          <a:stretch>
            <a:fillRect/>
          </a:stretch>
        </p:blipFill>
        <p:spPr>
          <a:xfrm>
            <a:off x="587374" y="1844675"/>
            <a:ext cx="4918481" cy="3529466"/>
          </a:xfrm>
          <a:prstGeom prst="rect">
            <a:avLst/>
          </a:prstGeom>
        </p:spPr>
      </p:pic>
      <p:sp>
        <p:nvSpPr>
          <p:cNvPr id="6" name="Text Placeholder 3"/>
          <p:cNvSpPr>
            <a:spLocks noGrp="1"/>
          </p:cNvSpPr>
          <p:nvPr>
            <p:ph type="body" sz="quarter" idx="12"/>
          </p:nvPr>
        </p:nvSpPr>
        <p:spPr>
          <a:xfrm>
            <a:off x="6731539" y="2065337"/>
            <a:ext cx="4608347" cy="4257642"/>
          </a:xfrm>
        </p:spPr>
        <p:txBody>
          <a:bodyPr>
            <a:noAutofit/>
          </a:bodyPr>
          <a:lstStyle/>
          <a:p>
            <a:r>
              <a:rPr lang="da-DK" sz="1800" b="1" dirty="0"/>
              <a:t>Vælg pivot (linje 1)</a:t>
            </a:r>
          </a:p>
          <a:p>
            <a:r>
              <a:rPr lang="da-DK" sz="1800" b="1" dirty="0"/>
              <a:t>Vælg separator (L og R er tomme)</a:t>
            </a:r>
          </a:p>
          <a:p>
            <a:endParaRPr lang="da-DK" sz="1600" b="1" dirty="0"/>
          </a:p>
        </p:txBody>
      </p:sp>
      <p:sp>
        <p:nvSpPr>
          <p:cNvPr id="7" name="Rectangle 6"/>
          <p:cNvSpPr/>
          <p:nvPr/>
        </p:nvSpPr>
        <p:spPr>
          <a:xfrm>
            <a:off x="587374" y="3151761"/>
            <a:ext cx="4918481" cy="1459149"/>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p>
        </p:txBody>
      </p:sp>
      <p:pic>
        <p:nvPicPr>
          <p:cNvPr id="8" name="Picture 7"/>
          <p:cNvPicPr>
            <a:picLocks noChangeAspect="1"/>
          </p:cNvPicPr>
          <p:nvPr/>
        </p:nvPicPr>
        <p:blipFill>
          <a:blip r:embed="rId3"/>
          <a:stretch>
            <a:fillRect/>
          </a:stretch>
        </p:blipFill>
        <p:spPr>
          <a:xfrm>
            <a:off x="4476750" y="5132053"/>
            <a:ext cx="7715250" cy="1743075"/>
          </a:xfrm>
          <a:prstGeom prst="rect">
            <a:avLst/>
          </a:prstGeom>
          <a:ln w="38100">
            <a:solidFill>
              <a:srgbClr val="FF0000"/>
            </a:solidFill>
          </a:ln>
        </p:spPr>
      </p:pic>
    </p:spTree>
    <p:extLst>
      <p:ext uri="{BB962C8B-B14F-4D97-AF65-F5344CB8AC3E}">
        <p14:creationId xmlns:p14="http://schemas.microsoft.com/office/powerpoint/2010/main" val="2215589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D8D877B3-D348-4611-9BDB-C5374591D951}" type="slidenum">
              <a:rPr lang="en-US" smtClean="0"/>
              <a:pPr/>
              <a:t>44</a:t>
            </a:fld>
            <a:endParaRPr lang="en-US" dirty="0"/>
          </a:p>
        </p:txBody>
      </p:sp>
      <p:sp>
        <p:nvSpPr>
          <p:cNvPr id="3" name="Title 2"/>
          <p:cNvSpPr>
            <a:spLocks noGrp="1"/>
          </p:cNvSpPr>
          <p:nvPr>
            <p:ph type="title"/>
          </p:nvPr>
        </p:nvSpPr>
        <p:spPr/>
        <p:txBody>
          <a:bodyPr/>
          <a:lstStyle/>
          <a:p>
            <a:r>
              <a:rPr lang="da-DK" dirty="0"/>
              <a:t>Opdeling: Pseudokode</a:t>
            </a:r>
          </a:p>
        </p:txBody>
      </p:sp>
      <p:pic>
        <p:nvPicPr>
          <p:cNvPr id="5" name="Picture 4"/>
          <p:cNvPicPr>
            <a:picLocks noChangeAspect="1"/>
          </p:cNvPicPr>
          <p:nvPr/>
        </p:nvPicPr>
        <p:blipFill>
          <a:blip r:embed="rId2"/>
          <a:stretch>
            <a:fillRect/>
          </a:stretch>
        </p:blipFill>
        <p:spPr>
          <a:xfrm>
            <a:off x="587374" y="1844675"/>
            <a:ext cx="4918481" cy="3529466"/>
          </a:xfrm>
          <a:prstGeom prst="rect">
            <a:avLst/>
          </a:prstGeom>
        </p:spPr>
      </p:pic>
      <p:sp>
        <p:nvSpPr>
          <p:cNvPr id="6" name="Text Placeholder 3"/>
          <p:cNvSpPr>
            <a:spLocks noGrp="1"/>
          </p:cNvSpPr>
          <p:nvPr>
            <p:ph type="body" sz="quarter" idx="12"/>
          </p:nvPr>
        </p:nvSpPr>
        <p:spPr>
          <a:xfrm>
            <a:off x="6731539" y="2065337"/>
            <a:ext cx="4608347" cy="4257642"/>
          </a:xfrm>
        </p:spPr>
        <p:txBody>
          <a:bodyPr>
            <a:noAutofit/>
          </a:bodyPr>
          <a:lstStyle/>
          <a:p>
            <a:r>
              <a:rPr lang="da-DK" sz="1800" b="1" dirty="0"/>
              <a:t>Indsæt pivot (x) mellem partitionerne</a:t>
            </a:r>
          </a:p>
          <a:p>
            <a:r>
              <a:rPr lang="da-DK" sz="1800" b="1" dirty="0"/>
              <a:t>Returner pivot-elementets position</a:t>
            </a:r>
            <a:endParaRPr lang="da-DK" sz="1600" b="1" dirty="0"/>
          </a:p>
        </p:txBody>
      </p:sp>
      <p:sp>
        <p:nvSpPr>
          <p:cNvPr id="7" name="Rectangle 6"/>
          <p:cNvSpPr/>
          <p:nvPr/>
        </p:nvSpPr>
        <p:spPr>
          <a:xfrm flipV="1">
            <a:off x="587374" y="4610910"/>
            <a:ext cx="4918481" cy="763231"/>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p>
        </p:txBody>
      </p:sp>
      <p:pic>
        <p:nvPicPr>
          <p:cNvPr id="9" name="Picture 8"/>
          <p:cNvPicPr>
            <a:picLocks noChangeAspect="1"/>
          </p:cNvPicPr>
          <p:nvPr/>
        </p:nvPicPr>
        <p:blipFill>
          <a:blip r:embed="rId3"/>
          <a:stretch>
            <a:fillRect/>
          </a:stretch>
        </p:blipFill>
        <p:spPr>
          <a:xfrm>
            <a:off x="5505368" y="4851400"/>
            <a:ext cx="6186239" cy="1714500"/>
          </a:xfrm>
          <a:prstGeom prst="rect">
            <a:avLst/>
          </a:prstGeom>
        </p:spPr>
      </p:pic>
    </p:spTree>
    <p:extLst>
      <p:ext uri="{BB962C8B-B14F-4D97-AF65-F5344CB8AC3E}">
        <p14:creationId xmlns:p14="http://schemas.microsoft.com/office/powerpoint/2010/main" val="301757214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D8D877B3-D348-4611-9BDB-C5374591D951}" type="slidenum">
              <a:rPr lang="en-US" smtClean="0"/>
              <a:pPr/>
              <a:t>45</a:t>
            </a:fld>
            <a:endParaRPr lang="en-US" dirty="0"/>
          </a:p>
        </p:txBody>
      </p:sp>
      <p:sp>
        <p:nvSpPr>
          <p:cNvPr id="3" name="Title 2"/>
          <p:cNvSpPr>
            <a:spLocks noGrp="1"/>
          </p:cNvSpPr>
          <p:nvPr>
            <p:ph type="title"/>
          </p:nvPr>
        </p:nvSpPr>
        <p:spPr/>
        <p:txBody>
          <a:bodyPr/>
          <a:lstStyle/>
          <a:p>
            <a:r>
              <a:rPr lang="da-DK" dirty="0"/>
              <a:t>Opdeling: Eksempel</a:t>
            </a:r>
          </a:p>
        </p:txBody>
      </p:sp>
      <p:pic>
        <p:nvPicPr>
          <p:cNvPr id="5" name="Picture 4"/>
          <p:cNvPicPr>
            <a:picLocks noChangeAspect="1"/>
          </p:cNvPicPr>
          <p:nvPr/>
        </p:nvPicPr>
        <p:blipFill rotWithShape="1">
          <a:blip r:embed="rId2"/>
          <a:srcRect t="20625"/>
          <a:stretch/>
        </p:blipFill>
        <p:spPr>
          <a:xfrm>
            <a:off x="26991" y="1962311"/>
            <a:ext cx="10308755" cy="4679110"/>
          </a:xfrm>
          <a:prstGeom prst="rect">
            <a:avLst/>
          </a:prstGeom>
        </p:spPr>
      </p:pic>
      <p:pic>
        <p:nvPicPr>
          <p:cNvPr id="6" name="Picture 5"/>
          <p:cNvPicPr>
            <a:picLocks noChangeAspect="1"/>
          </p:cNvPicPr>
          <p:nvPr/>
        </p:nvPicPr>
        <p:blipFill>
          <a:blip r:embed="rId3"/>
          <a:stretch>
            <a:fillRect/>
          </a:stretch>
        </p:blipFill>
        <p:spPr>
          <a:xfrm>
            <a:off x="384343" y="1192851"/>
            <a:ext cx="3057525" cy="847725"/>
          </a:xfrm>
          <a:prstGeom prst="rect">
            <a:avLst/>
          </a:prstGeom>
        </p:spPr>
      </p:pic>
      <p:pic>
        <p:nvPicPr>
          <p:cNvPr id="7" name="Picture 6"/>
          <p:cNvPicPr>
            <a:picLocks noChangeAspect="1"/>
          </p:cNvPicPr>
          <p:nvPr/>
        </p:nvPicPr>
        <p:blipFill>
          <a:blip r:embed="rId4"/>
          <a:stretch>
            <a:fillRect/>
          </a:stretch>
        </p:blipFill>
        <p:spPr>
          <a:xfrm>
            <a:off x="6994122" y="3112851"/>
            <a:ext cx="4917233" cy="3528570"/>
          </a:xfrm>
          <a:prstGeom prst="rect">
            <a:avLst/>
          </a:prstGeom>
        </p:spPr>
      </p:pic>
      <p:sp>
        <p:nvSpPr>
          <p:cNvPr id="8" name="Rectangle 7"/>
          <p:cNvSpPr/>
          <p:nvPr/>
        </p:nvSpPr>
        <p:spPr>
          <a:xfrm>
            <a:off x="256739" y="3289300"/>
            <a:ext cx="2884922" cy="10653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9" name="Rectangle 8"/>
          <p:cNvSpPr/>
          <p:nvPr/>
        </p:nvSpPr>
        <p:spPr>
          <a:xfrm>
            <a:off x="167839" y="4472328"/>
            <a:ext cx="2884922" cy="10653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0" name="Rectangle 9"/>
          <p:cNvSpPr/>
          <p:nvPr/>
        </p:nvSpPr>
        <p:spPr>
          <a:xfrm>
            <a:off x="167839" y="5713679"/>
            <a:ext cx="2884922" cy="10653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1" name="Rectangle 10"/>
          <p:cNvSpPr/>
          <p:nvPr/>
        </p:nvSpPr>
        <p:spPr>
          <a:xfrm>
            <a:off x="3870825" y="1824661"/>
            <a:ext cx="2884922" cy="10653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2" name="Rectangle 11"/>
          <p:cNvSpPr/>
          <p:nvPr/>
        </p:nvSpPr>
        <p:spPr>
          <a:xfrm>
            <a:off x="3738907" y="3187663"/>
            <a:ext cx="2884922" cy="10653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3" name="Rectangle 12"/>
          <p:cNvSpPr/>
          <p:nvPr/>
        </p:nvSpPr>
        <p:spPr>
          <a:xfrm>
            <a:off x="3875123" y="4470704"/>
            <a:ext cx="2884922" cy="10653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4" name="Rectangle 13"/>
          <p:cNvSpPr/>
          <p:nvPr/>
        </p:nvSpPr>
        <p:spPr>
          <a:xfrm>
            <a:off x="3924054" y="5753745"/>
            <a:ext cx="2884922" cy="10653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5" name="Rectangle 14"/>
          <p:cNvSpPr/>
          <p:nvPr/>
        </p:nvSpPr>
        <p:spPr>
          <a:xfrm>
            <a:off x="7450824" y="1952461"/>
            <a:ext cx="2884922" cy="10653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Tree>
    <p:extLst>
      <p:ext uri="{BB962C8B-B14F-4D97-AF65-F5344CB8AC3E}">
        <p14:creationId xmlns:p14="http://schemas.microsoft.com/office/powerpoint/2010/main" val="1095546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0" nodeType="clickEffect">
                                  <p:stCondLst>
                                    <p:cond delay="0"/>
                                  </p:stCondLst>
                                  <p:childTnLst>
                                    <p:set>
                                      <p:cBhvr>
                                        <p:cTn id="34" dur="1" fill="hold">
                                          <p:stCondLst>
                                            <p:cond delay="0"/>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13" grpId="0" animBg="1"/>
      <p:bldP spid="14" grpId="0" animBg="1"/>
      <p:bldP spid="15" grpId="0" animBg="1"/>
    </p:bld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D8D877B3-D348-4611-9BDB-C5374591D951}" type="slidenum">
              <a:rPr lang="en-US" smtClean="0"/>
              <a:pPr/>
              <a:t>46</a:t>
            </a:fld>
            <a:endParaRPr lang="en-US" dirty="0"/>
          </a:p>
        </p:txBody>
      </p:sp>
      <p:sp>
        <p:nvSpPr>
          <p:cNvPr id="3" name="Title 2"/>
          <p:cNvSpPr>
            <a:spLocks noGrp="1"/>
          </p:cNvSpPr>
          <p:nvPr>
            <p:ph type="title"/>
          </p:nvPr>
        </p:nvSpPr>
        <p:spPr/>
        <p:txBody>
          <a:bodyPr/>
          <a:lstStyle/>
          <a:p>
            <a:r>
              <a:rPr lang="da-DK" dirty="0"/>
              <a:t>Opdeling: Køretid</a:t>
            </a:r>
          </a:p>
        </p:txBody>
      </p:sp>
      <p:sp>
        <p:nvSpPr>
          <p:cNvPr id="4" name="Text Placeholder 3"/>
          <p:cNvSpPr>
            <a:spLocks noGrp="1"/>
          </p:cNvSpPr>
          <p:nvPr>
            <p:ph type="body" sz="quarter" idx="12"/>
          </p:nvPr>
        </p:nvSpPr>
        <p:spPr/>
        <p:txBody>
          <a:bodyPr/>
          <a:lstStyle/>
          <a:p>
            <a:r>
              <a:rPr lang="da-DK" dirty="0"/>
              <a:t>Størrelsen n er antallet elementer vi vil opdele, altså, n = r – p + 1 </a:t>
            </a:r>
          </a:p>
        </p:txBody>
      </p:sp>
      <p:pic>
        <p:nvPicPr>
          <p:cNvPr id="5" name="Picture 4"/>
          <p:cNvPicPr>
            <a:picLocks noChangeAspect="1"/>
          </p:cNvPicPr>
          <p:nvPr/>
        </p:nvPicPr>
        <p:blipFill>
          <a:blip r:embed="rId2"/>
          <a:stretch>
            <a:fillRect/>
          </a:stretch>
        </p:blipFill>
        <p:spPr>
          <a:xfrm>
            <a:off x="587374" y="2587683"/>
            <a:ext cx="4267200" cy="3181350"/>
          </a:xfrm>
          <a:prstGeom prst="rect">
            <a:avLst/>
          </a:prstGeom>
        </p:spPr>
      </p:pic>
      <p:sp>
        <p:nvSpPr>
          <p:cNvPr id="6" name="Text Placeholder 3"/>
          <p:cNvSpPr txBox="1">
            <a:spLocks/>
          </p:cNvSpPr>
          <p:nvPr/>
        </p:nvSpPr>
        <p:spPr>
          <a:xfrm>
            <a:off x="5236723" y="2937225"/>
            <a:ext cx="6103164" cy="1317275"/>
          </a:xfrm>
          <a:prstGeom prst="rect">
            <a:avLst/>
          </a:prstGeom>
        </p:spPr>
        <p:txBody>
          <a:bodyPr vert="horz" lIns="0" tIns="45720" rIns="0" bIns="45720" rtlCol="0">
            <a:normAutofit/>
          </a:bodyPr>
          <a:lstStyle>
            <a:lvl1pPr marL="285750" indent="-285750" algn="l" defTabSz="914318" rtl="0" eaLnBrk="1" latinLnBrk="0" hangingPunct="1">
              <a:lnSpc>
                <a:spcPct val="120000"/>
              </a:lnSpc>
              <a:spcBef>
                <a:spcPts val="1000"/>
              </a:spcBef>
              <a:buFontTx/>
              <a:buBlip>
                <a:blip r:embed="rId3"/>
              </a:buBlip>
              <a:defRPr sz="1600" kern="1200" spc="0">
                <a:solidFill>
                  <a:schemeClr val="tx1"/>
                </a:solidFill>
                <a:latin typeface="+mn-lt"/>
                <a:ea typeface="+mn-ea"/>
                <a:cs typeface="+mn-cs"/>
              </a:defRPr>
            </a:lvl1pPr>
            <a:lvl2pPr marL="623888" indent="-285750" algn="l" defTabSz="914318" rtl="0" eaLnBrk="1" latinLnBrk="0" hangingPunct="1">
              <a:lnSpc>
                <a:spcPct val="120000"/>
              </a:lnSpc>
              <a:spcBef>
                <a:spcPts val="499"/>
              </a:spcBef>
              <a:buFontTx/>
              <a:buBlip>
                <a:blip r:embed="rId3"/>
              </a:buBlip>
              <a:defRPr sz="1400" kern="1200">
                <a:solidFill>
                  <a:schemeClr val="tx1"/>
                </a:solidFill>
                <a:latin typeface="+mn-lt"/>
                <a:ea typeface="+mn-ea"/>
                <a:cs typeface="+mn-cs"/>
              </a:defRPr>
            </a:lvl2pPr>
            <a:lvl3pPr marL="898525" indent="-171450" algn="l" defTabSz="914318" rtl="0" eaLnBrk="1" latinLnBrk="0" hangingPunct="1">
              <a:lnSpc>
                <a:spcPct val="120000"/>
              </a:lnSpc>
              <a:spcBef>
                <a:spcPts val="499"/>
              </a:spcBef>
              <a:buFontTx/>
              <a:buBlip>
                <a:blip r:embed="rId4"/>
              </a:buBlip>
              <a:defRPr sz="1200" kern="1200">
                <a:solidFill>
                  <a:schemeClr val="tx1"/>
                </a:solidFill>
                <a:latin typeface="+mn-lt"/>
                <a:ea typeface="+mn-ea"/>
                <a:cs typeface="+mn-cs"/>
              </a:defRPr>
            </a:lvl3pPr>
            <a:lvl4pPr marL="1163638" indent="-171450" algn="l" defTabSz="914318" rtl="0" eaLnBrk="1" latinLnBrk="0" hangingPunct="1">
              <a:lnSpc>
                <a:spcPct val="120000"/>
              </a:lnSpc>
              <a:spcBef>
                <a:spcPts val="499"/>
              </a:spcBef>
              <a:buFontTx/>
              <a:buBlip>
                <a:blip r:embed="rId4"/>
              </a:buBlip>
              <a:tabLst>
                <a:tab pos="1163638" algn="l"/>
              </a:tabLst>
              <a:defRPr sz="1000" kern="1200">
                <a:solidFill>
                  <a:schemeClr val="tx1">
                    <a:alpha val="70000"/>
                  </a:schemeClr>
                </a:solidFill>
                <a:latin typeface="+mn-lt"/>
                <a:ea typeface="+mn-ea"/>
                <a:cs typeface="+mn-cs"/>
              </a:defRPr>
            </a:lvl4pPr>
            <a:lvl5pPr marL="1163638" indent="-171450" algn="l" defTabSz="914318" rtl="0" eaLnBrk="1" latinLnBrk="0" hangingPunct="1">
              <a:lnSpc>
                <a:spcPct val="120000"/>
              </a:lnSpc>
              <a:spcBef>
                <a:spcPts val="499"/>
              </a:spcBef>
              <a:buFontTx/>
              <a:buBlip>
                <a:blip r:embed="rId4"/>
              </a:buBlip>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r>
              <a:rPr lang="da-DK" dirty="0"/>
              <a:t>Kompleksitet for linje 1 og 2?</a:t>
            </a:r>
          </a:p>
          <a:p>
            <a:r>
              <a:rPr lang="da-DK" dirty="0"/>
              <a:t>Kompleksitet for linje 3-6?</a:t>
            </a:r>
          </a:p>
          <a:p>
            <a:r>
              <a:rPr lang="da-DK" dirty="0"/>
              <a:t>Kompleksitet for linje 7-8?</a:t>
            </a:r>
          </a:p>
        </p:txBody>
      </p:sp>
      <p:pic>
        <p:nvPicPr>
          <p:cNvPr id="7" name="Picture 6"/>
          <p:cNvPicPr>
            <a:picLocks noChangeAspect="1"/>
          </p:cNvPicPr>
          <p:nvPr/>
        </p:nvPicPr>
        <p:blipFill>
          <a:blip r:embed="rId5"/>
          <a:stretch>
            <a:fillRect/>
          </a:stretch>
        </p:blipFill>
        <p:spPr>
          <a:xfrm>
            <a:off x="5236723" y="5092758"/>
            <a:ext cx="2762250" cy="676275"/>
          </a:xfrm>
          <a:prstGeom prst="rect">
            <a:avLst/>
          </a:prstGeom>
        </p:spPr>
      </p:pic>
    </p:spTree>
    <p:extLst>
      <p:ext uri="{BB962C8B-B14F-4D97-AF65-F5344CB8AC3E}">
        <p14:creationId xmlns:p14="http://schemas.microsoft.com/office/powerpoint/2010/main" val="1753384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D8D877B3-D348-4611-9BDB-C5374591D951}" type="slidenum">
              <a:rPr lang="en-US" smtClean="0"/>
              <a:pPr/>
              <a:t>47</a:t>
            </a:fld>
            <a:endParaRPr lang="en-US" dirty="0"/>
          </a:p>
        </p:txBody>
      </p:sp>
      <p:sp>
        <p:nvSpPr>
          <p:cNvPr id="3" name="Title 2"/>
          <p:cNvSpPr>
            <a:spLocks noGrp="1"/>
          </p:cNvSpPr>
          <p:nvPr>
            <p:ph type="title"/>
          </p:nvPr>
        </p:nvSpPr>
        <p:spPr/>
        <p:txBody>
          <a:bodyPr/>
          <a:lstStyle/>
          <a:p>
            <a:r>
              <a:rPr lang="da-DK" dirty="0" err="1"/>
              <a:t>Quicksort</a:t>
            </a:r>
            <a:r>
              <a:rPr lang="da-DK" dirty="0"/>
              <a:t>: Pseudokode</a:t>
            </a:r>
          </a:p>
        </p:txBody>
      </p:sp>
      <p:sp>
        <p:nvSpPr>
          <p:cNvPr id="5" name="Text Placeholder 3"/>
          <p:cNvSpPr txBox="1">
            <a:spLocks/>
          </p:cNvSpPr>
          <p:nvPr/>
        </p:nvSpPr>
        <p:spPr>
          <a:xfrm>
            <a:off x="3936965" y="232035"/>
            <a:ext cx="8255035" cy="3153192"/>
          </a:xfrm>
          <a:prstGeom prst="rect">
            <a:avLst/>
          </a:prstGeom>
        </p:spPr>
        <p:style>
          <a:lnRef idx="1">
            <a:schemeClr val="accent2"/>
          </a:lnRef>
          <a:fillRef idx="2">
            <a:schemeClr val="accent2"/>
          </a:fillRef>
          <a:effectRef idx="1">
            <a:schemeClr val="accent2"/>
          </a:effectRef>
          <a:fontRef idx="minor">
            <a:schemeClr val="dk1"/>
          </a:fontRef>
        </p:style>
        <p:txBody>
          <a:bodyPr vert="horz" lIns="0" tIns="45720" rIns="0" bIns="45720" rtlCol="0">
            <a:noAutofit/>
          </a:bodyPr>
          <a:lstStyle>
            <a:lvl1pPr marL="285750" indent="-285750" algn="l" defTabSz="914318" rtl="0" eaLnBrk="1" latinLnBrk="0" hangingPunct="1">
              <a:lnSpc>
                <a:spcPct val="120000"/>
              </a:lnSpc>
              <a:spcBef>
                <a:spcPts val="1000"/>
              </a:spcBef>
              <a:buFontTx/>
              <a:buBlip>
                <a:blip r:embed="rId2"/>
              </a:buBlip>
              <a:defRPr sz="1600" kern="1200" spc="0">
                <a:solidFill>
                  <a:schemeClr val="tx1"/>
                </a:solidFill>
                <a:latin typeface="+mn-lt"/>
                <a:ea typeface="+mn-ea"/>
                <a:cs typeface="+mn-cs"/>
              </a:defRPr>
            </a:lvl1pPr>
            <a:lvl2pPr marL="623888" indent="-285750" algn="l" defTabSz="914318" rtl="0" eaLnBrk="1" latinLnBrk="0" hangingPunct="1">
              <a:lnSpc>
                <a:spcPct val="120000"/>
              </a:lnSpc>
              <a:spcBef>
                <a:spcPts val="499"/>
              </a:spcBef>
              <a:buFontTx/>
              <a:buBlip>
                <a:blip r:embed="rId2"/>
              </a:buBlip>
              <a:defRPr sz="1400" kern="1200">
                <a:solidFill>
                  <a:schemeClr val="tx1"/>
                </a:solidFill>
                <a:latin typeface="+mn-lt"/>
                <a:ea typeface="+mn-ea"/>
                <a:cs typeface="+mn-cs"/>
              </a:defRPr>
            </a:lvl2pPr>
            <a:lvl3pPr marL="898525" indent="-171450" algn="l" defTabSz="914318" rtl="0" eaLnBrk="1" latinLnBrk="0" hangingPunct="1">
              <a:lnSpc>
                <a:spcPct val="120000"/>
              </a:lnSpc>
              <a:spcBef>
                <a:spcPts val="499"/>
              </a:spcBef>
              <a:buFontTx/>
              <a:buBlip>
                <a:blip r:embed="rId3"/>
              </a:buBlip>
              <a:defRPr sz="1200" kern="1200">
                <a:solidFill>
                  <a:schemeClr val="tx1"/>
                </a:solidFill>
                <a:latin typeface="+mn-lt"/>
                <a:ea typeface="+mn-ea"/>
                <a:cs typeface="+mn-cs"/>
              </a:defRPr>
            </a:lvl3pPr>
            <a:lvl4pPr marL="1163638" indent="-171450" algn="l" defTabSz="914318" rtl="0" eaLnBrk="1" latinLnBrk="0" hangingPunct="1">
              <a:lnSpc>
                <a:spcPct val="120000"/>
              </a:lnSpc>
              <a:spcBef>
                <a:spcPts val="499"/>
              </a:spcBef>
              <a:buFontTx/>
              <a:buBlip>
                <a:blip r:embed="rId3"/>
              </a:buBlip>
              <a:tabLst>
                <a:tab pos="1163638" algn="l"/>
              </a:tabLst>
              <a:defRPr sz="1000" kern="1200">
                <a:solidFill>
                  <a:schemeClr val="tx1">
                    <a:alpha val="70000"/>
                  </a:schemeClr>
                </a:solidFill>
                <a:latin typeface="+mn-lt"/>
                <a:ea typeface="+mn-ea"/>
                <a:cs typeface="+mn-cs"/>
              </a:defRPr>
            </a:lvl4pPr>
            <a:lvl5pPr marL="1163638" indent="-171450" algn="l" defTabSz="914318" rtl="0" eaLnBrk="1" latinLnBrk="0" hangingPunct="1">
              <a:lnSpc>
                <a:spcPct val="120000"/>
              </a:lnSpc>
              <a:spcBef>
                <a:spcPts val="499"/>
              </a:spcBef>
              <a:buFontTx/>
              <a:buBlip>
                <a:blip r:embed="rId3"/>
              </a:buBlip>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da-DK" sz="2800" b="1" dirty="0"/>
              <a:t>Oversigt</a:t>
            </a:r>
            <a:endParaRPr lang="da-DK" sz="2000" b="1" dirty="0"/>
          </a:p>
          <a:p>
            <a:pPr>
              <a:buFont typeface="Arial" panose="020B0604020202020204" pitchFamily="34" charset="0"/>
              <a:buChar char="•"/>
            </a:pPr>
            <a:r>
              <a:rPr lang="da-DK" sz="2000" b="1" dirty="0" err="1"/>
              <a:t>Divide</a:t>
            </a:r>
            <a:r>
              <a:rPr lang="da-DK" sz="2000" b="1" dirty="0"/>
              <a:t>: </a:t>
            </a:r>
            <a:r>
              <a:rPr lang="da-DK" sz="2000" dirty="0"/>
              <a:t>Omstrukturer </a:t>
            </a:r>
            <a:r>
              <a:rPr lang="da-DK" sz="2000" dirty="0" err="1"/>
              <a:t>arrayen</a:t>
            </a:r>
            <a:r>
              <a:rPr lang="da-DK" sz="2000" dirty="0"/>
              <a:t> i 2 </a:t>
            </a:r>
            <a:r>
              <a:rPr lang="da-DK" sz="2000" dirty="0" err="1"/>
              <a:t>subarrayer</a:t>
            </a:r>
            <a:r>
              <a:rPr lang="da-DK" sz="2000" dirty="0"/>
              <a:t> L (venstre) og R (højre)</a:t>
            </a:r>
          </a:p>
          <a:p>
            <a:pPr lvl="1">
              <a:buFont typeface="Arial" panose="020B0604020202020204" pitchFamily="34" charset="0"/>
              <a:buChar char="•"/>
            </a:pPr>
            <a:r>
              <a:rPr lang="da-DK" sz="1800" b="1" dirty="0"/>
              <a:t>L = A[p…q – 1] og R = A[q+1…r]</a:t>
            </a:r>
          </a:p>
          <a:p>
            <a:pPr lvl="1">
              <a:buFont typeface="Arial" panose="020B0604020202020204" pitchFamily="34" charset="0"/>
              <a:buChar char="•"/>
            </a:pPr>
            <a:r>
              <a:rPr lang="da-DK" sz="1800" b="1" dirty="0"/>
              <a:t>Alle elementer i L er </a:t>
            </a:r>
            <a:r>
              <a:rPr lang="el-GR" sz="1800" b="1" dirty="0"/>
              <a:t>≤</a:t>
            </a:r>
            <a:r>
              <a:rPr lang="da-DK" sz="1800" b="1" dirty="0"/>
              <a:t> A[q]</a:t>
            </a:r>
          </a:p>
          <a:p>
            <a:pPr lvl="1">
              <a:buFont typeface="Arial" panose="020B0604020202020204" pitchFamily="34" charset="0"/>
              <a:buChar char="•"/>
            </a:pPr>
            <a:r>
              <a:rPr lang="da-DK" sz="1800" b="1" dirty="0"/>
              <a:t>Alle elementer i R er ≥ A[q]</a:t>
            </a:r>
          </a:p>
          <a:p>
            <a:pPr>
              <a:buFont typeface="Arial" panose="020B0604020202020204" pitchFamily="34" charset="0"/>
              <a:buChar char="•"/>
            </a:pPr>
            <a:r>
              <a:rPr lang="da-DK" sz="2000" b="1" dirty="0" err="1"/>
              <a:t>Conquer</a:t>
            </a:r>
            <a:r>
              <a:rPr lang="da-DK" sz="2000" b="1" dirty="0"/>
              <a:t>:</a:t>
            </a:r>
            <a:r>
              <a:rPr lang="da-DK" sz="2000" dirty="0"/>
              <a:t> Sorter L og R </a:t>
            </a:r>
            <a:r>
              <a:rPr lang="da-DK" sz="2000" dirty="0" err="1"/>
              <a:t>rekursivt</a:t>
            </a:r>
            <a:r>
              <a:rPr lang="da-DK" sz="2000" dirty="0"/>
              <a:t> med </a:t>
            </a:r>
            <a:r>
              <a:rPr lang="da-DK" sz="2000" dirty="0" err="1"/>
              <a:t>Quicksort</a:t>
            </a:r>
            <a:endParaRPr lang="da-DK" sz="2000" b="1" dirty="0"/>
          </a:p>
          <a:p>
            <a:pPr>
              <a:buFont typeface="Arial" panose="020B0604020202020204" pitchFamily="34" charset="0"/>
              <a:buChar char="•"/>
            </a:pPr>
            <a:r>
              <a:rPr lang="da-DK" sz="2000" b="1" dirty="0" err="1"/>
              <a:t>Combine</a:t>
            </a:r>
            <a:r>
              <a:rPr lang="da-DK" sz="2000" b="1" dirty="0"/>
              <a:t>: </a:t>
            </a:r>
            <a:r>
              <a:rPr lang="da-DK" sz="2000" dirty="0" err="1"/>
              <a:t>Kombinasjon</a:t>
            </a:r>
            <a:r>
              <a:rPr lang="da-DK" sz="2000" dirty="0"/>
              <a:t> er ikke nødvendigt</a:t>
            </a:r>
            <a:endParaRPr lang="da-DK" sz="2000" b="1" dirty="0"/>
          </a:p>
        </p:txBody>
      </p:sp>
      <p:pic>
        <p:nvPicPr>
          <p:cNvPr id="6" name="Picture 5"/>
          <p:cNvPicPr>
            <a:picLocks noChangeAspect="1"/>
          </p:cNvPicPr>
          <p:nvPr/>
        </p:nvPicPr>
        <p:blipFill>
          <a:blip r:embed="rId4"/>
          <a:stretch>
            <a:fillRect/>
          </a:stretch>
        </p:blipFill>
        <p:spPr>
          <a:xfrm>
            <a:off x="381608" y="3828543"/>
            <a:ext cx="5086350" cy="2352675"/>
          </a:xfrm>
          <a:prstGeom prst="rect">
            <a:avLst/>
          </a:prstGeom>
        </p:spPr>
      </p:pic>
      <p:sp>
        <p:nvSpPr>
          <p:cNvPr id="7" name="Text Placeholder 3"/>
          <p:cNvSpPr txBox="1">
            <a:spLocks/>
          </p:cNvSpPr>
          <p:nvPr/>
        </p:nvSpPr>
        <p:spPr>
          <a:xfrm>
            <a:off x="6088836" y="4034635"/>
            <a:ext cx="6103164" cy="1940490"/>
          </a:xfrm>
          <a:prstGeom prst="rect">
            <a:avLst/>
          </a:prstGeom>
        </p:spPr>
        <p:txBody>
          <a:bodyPr vert="horz" lIns="0" tIns="45720" rIns="0" bIns="45720" rtlCol="0">
            <a:normAutofit/>
          </a:bodyPr>
          <a:lstStyle>
            <a:lvl1pPr marL="285750" indent="-285750" algn="l" defTabSz="914318" rtl="0" eaLnBrk="1" latinLnBrk="0" hangingPunct="1">
              <a:lnSpc>
                <a:spcPct val="120000"/>
              </a:lnSpc>
              <a:spcBef>
                <a:spcPts val="1000"/>
              </a:spcBef>
              <a:buFontTx/>
              <a:buBlip>
                <a:blip r:embed="rId2"/>
              </a:buBlip>
              <a:defRPr sz="1600" kern="1200" spc="0">
                <a:solidFill>
                  <a:schemeClr val="tx1"/>
                </a:solidFill>
                <a:latin typeface="+mn-lt"/>
                <a:ea typeface="+mn-ea"/>
                <a:cs typeface="+mn-cs"/>
              </a:defRPr>
            </a:lvl1pPr>
            <a:lvl2pPr marL="623888" indent="-285750" algn="l" defTabSz="914318" rtl="0" eaLnBrk="1" latinLnBrk="0" hangingPunct="1">
              <a:lnSpc>
                <a:spcPct val="120000"/>
              </a:lnSpc>
              <a:spcBef>
                <a:spcPts val="499"/>
              </a:spcBef>
              <a:buFontTx/>
              <a:buBlip>
                <a:blip r:embed="rId2"/>
              </a:buBlip>
              <a:defRPr sz="1400" kern="1200">
                <a:solidFill>
                  <a:schemeClr val="tx1"/>
                </a:solidFill>
                <a:latin typeface="+mn-lt"/>
                <a:ea typeface="+mn-ea"/>
                <a:cs typeface="+mn-cs"/>
              </a:defRPr>
            </a:lvl2pPr>
            <a:lvl3pPr marL="898525" indent="-171450" algn="l" defTabSz="914318" rtl="0" eaLnBrk="1" latinLnBrk="0" hangingPunct="1">
              <a:lnSpc>
                <a:spcPct val="120000"/>
              </a:lnSpc>
              <a:spcBef>
                <a:spcPts val="499"/>
              </a:spcBef>
              <a:buFontTx/>
              <a:buBlip>
                <a:blip r:embed="rId3"/>
              </a:buBlip>
              <a:defRPr sz="1200" kern="1200">
                <a:solidFill>
                  <a:schemeClr val="tx1"/>
                </a:solidFill>
                <a:latin typeface="+mn-lt"/>
                <a:ea typeface="+mn-ea"/>
                <a:cs typeface="+mn-cs"/>
              </a:defRPr>
            </a:lvl3pPr>
            <a:lvl4pPr marL="1163638" indent="-171450" algn="l" defTabSz="914318" rtl="0" eaLnBrk="1" latinLnBrk="0" hangingPunct="1">
              <a:lnSpc>
                <a:spcPct val="120000"/>
              </a:lnSpc>
              <a:spcBef>
                <a:spcPts val="499"/>
              </a:spcBef>
              <a:buFontTx/>
              <a:buBlip>
                <a:blip r:embed="rId3"/>
              </a:buBlip>
              <a:tabLst>
                <a:tab pos="1163638" algn="l"/>
              </a:tabLst>
              <a:defRPr sz="1000" kern="1200">
                <a:solidFill>
                  <a:schemeClr val="tx1">
                    <a:alpha val="70000"/>
                  </a:schemeClr>
                </a:solidFill>
                <a:latin typeface="+mn-lt"/>
                <a:ea typeface="+mn-ea"/>
                <a:cs typeface="+mn-cs"/>
              </a:defRPr>
            </a:lvl4pPr>
            <a:lvl5pPr marL="1163638" indent="-171450" algn="l" defTabSz="914318" rtl="0" eaLnBrk="1" latinLnBrk="0" hangingPunct="1">
              <a:lnSpc>
                <a:spcPct val="120000"/>
              </a:lnSpc>
              <a:spcBef>
                <a:spcPts val="499"/>
              </a:spcBef>
              <a:buFontTx/>
              <a:buBlip>
                <a:blip r:embed="rId3"/>
              </a:buBlip>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r>
              <a:rPr lang="da-DK" dirty="0"/>
              <a:t>Som sædvanligt, </a:t>
            </a:r>
            <a:r>
              <a:rPr lang="da-DK" b="1" dirty="0" err="1"/>
              <a:t>Quicksort</a:t>
            </a:r>
            <a:r>
              <a:rPr lang="da-DK" b="1" dirty="0"/>
              <a:t>(A, 1, </a:t>
            </a:r>
            <a:r>
              <a:rPr lang="da-DK" b="1" dirty="0" err="1"/>
              <a:t>A.length</a:t>
            </a:r>
            <a:r>
              <a:rPr lang="da-DK" b="1" dirty="0"/>
              <a:t>)</a:t>
            </a:r>
            <a:r>
              <a:rPr lang="da-DK" dirty="0"/>
              <a:t> for at sortere hele arrayet A </a:t>
            </a:r>
          </a:p>
        </p:txBody>
      </p:sp>
    </p:spTree>
    <p:extLst>
      <p:ext uri="{BB962C8B-B14F-4D97-AF65-F5344CB8AC3E}">
        <p14:creationId xmlns:p14="http://schemas.microsoft.com/office/powerpoint/2010/main" val="279838427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D8D877B3-D348-4611-9BDB-C5374591D951}" type="slidenum">
              <a:rPr lang="en-US" smtClean="0"/>
              <a:pPr/>
              <a:t>48</a:t>
            </a:fld>
            <a:endParaRPr lang="en-US" dirty="0"/>
          </a:p>
        </p:txBody>
      </p:sp>
      <p:sp>
        <p:nvSpPr>
          <p:cNvPr id="3" name="Title 2"/>
          <p:cNvSpPr>
            <a:spLocks noGrp="1"/>
          </p:cNvSpPr>
          <p:nvPr>
            <p:ph type="title"/>
          </p:nvPr>
        </p:nvSpPr>
        <p:spPr/>
        <p:txBody>
          <a:bodyPr/>
          <a:lstStyle/>
          <a:p>
            <a:r>
              <a:rPr lang="da-DK" dirty="0" err="1"/>
              <a:t>Quicksort</a:t>
            </a:r>
            <a:r>
              <a:rPr lang="da-DK" dirty="0"/>
              <a:t>: Køretid</a:t>
            </a:r>
          </a:p>
        </p:txBody>
      </p:sp>
      <p:pic>
        <p:nvPicPr>
          <p:cNvPr id="6" name="Picture 5"/>
          <p:cNvPicPr>
            <a:picLocks noChangeAspect="1"/>
          </p:cNvPicPr>
          <p:nvPr/>
        </p:nvPicPr>
        <p:blipFill>
          <a:blip r:embed="rId2"/>
          <a:stretch>
            <a:fillRect/>
          </a:stretch>
        </p:blipFill>
        <p:spPr>
          <a:xfrm>
            <a:off x="3825200" y="1681960"/>
            <a:ext cx="5086350" cy="2352675"/>
          </a:xfrm>
          <a:prstGeom prst="rect">
            <a:avLst/>
          </a:prstGeom>
        </p:spPr>
      </p:pic>
      <p:pic>
        <p:nvPicPr>
          <p:cNvPr id="4" name="Picture 3"/>
          <p:cNvPicPr>
            <a:picLocks noChangeAspect="1"/>
          </p:cNvPicPr>
          <p:nvPr/>
        </p:nvPicPr>
        <p:blipFill>
          <a:blip r:embed="rId3"/>
          <a:stretch>
            <a:fillRect/>
          </a:stretch>
        </p:blipFill>
        <p:spPr>
          <a:xfrm>
            <a:off x="1377275" y="4398263"/>
            <a:ext cx="9982200" cy="1162050"/>
          </a:xfrm>
          <a:prstGeom prst="rect">
            <a:avLst/>
          </a:prstGeom>
        </p:spPr>
      </p:pic>
      <p:sp>
        <p:nvSpPr>
          <p:cNvPr id="8" name="Text Placeholder 3"/>
          <p:cNvSpPr txBox="1">
            <a:spLocks/>
          </p:cNvSpPr>
          <p:nvPr/>
        </p:nvSpPr>
        <p:spPr>
          <a:xfrm>
            <a:off x="963881" y="5560313"/>
            <a:ext cx="4355560" cy="1040053"/>
          </a:xfrm>
          <a:prstGeom prst="rect">
            <a:avLst/>
          </a:prstGeom>
        </p:spPr>
        <p:style>
          <a:lnRef idx="1">
            <a:schemeClr val="accent2"/>
          </a:lnRef>
          <a:fillRef idx="2">
            <a:schemeClr val="accent2"/>
          </a:fillRef>
          <a:effectRef idx="1">
            <a:schemeClr val="accent2"/>
          </a:effectRef>
          <a:fontRef idx="minor">
            <a:schemeClr val="dk1"/>
          </a:fontRef>
        </p:style>
        <p:txBody>
          <a:bodyPr vert="horz" lIns="0" tIns="45720" rIns="0" bIns="45720" rtlCol="0">
            <a:noAutofit/>
          </a:bodyPr>
          <a:lstStyle>
            <a:lvl1pPr marL="285750" indent="-285750" algn="l" defTabSz="914318" rtl="0" eaLnBrk="1" latinLnBrk="0" hangingPunct="1">
              <a:lnSpc>
                <a:spcPct val="120000"/>
              </a:lnSpc>
              <a:spcBef>
                <a:spcPts val="1000"/>
              </a:spcBef>
              <a:buFontTx/>
              <a:buBlip>
                <a:blip r:embed="rId4"/>
              </a:buBlip>
              <a:defRPr sz="1600" kern="1200" spc="0">
                <a:solidFill>
                  <a:schemeClr val="tx1"/>
                </a:solidFill>
                <a:latin typeface="+mn-lt"/>
                <a:ea typeface="+mn-ea"/>
                <a:cs typeface="+mn-cs"/>
              </a:defRPr>
            </a:lvl1pPr>
            <a:lvl2pPr marL="623888" indent="-285750" algn="l" defTabSz="914318" rtl="0" eaLnBrk="1" latinLnBrk="0" hangingPunct="1">
              <a:lnSpc>
                <a:spcPct val="120000"/>
              </a:lnSpc>
              <a:spcBef>
                <a:spcPts val="499"/>
              </a:spcBef>
              <a:buFontTx/>
              <a:buBlip>
                <a:blip r:embed="rId4"/>
              </a:buBlip>
              <a:defRPr sz="1400" kern="1200">
                <a:solidFill>
                  <a:schemeClr val="tx1"/>
                </a:solidFill>
                <a:latin typeface="+mn-lt"/>
                <a:ea typeface="+mn-ea"/>
                <a:cs typeface="+mn-cs"/>
              </a:defRPr>
            </a:lvl2pPr>
            <a:lvl3pPr marL="898525" indent="-171450" algn="l" defTabSz="914318" rtl="0" eaLnBrk="1" latinLnBrk="0" hangingPunct="1">
              <a:lnSpc>
                <a:spcPct val="120000"/>
              </a:lnSpc>
              <a:spcBef>
                <a:spcPts val="499"/>
              </a:spcBef>
              <a:buFontTx/>
              <a:buBlip>
                <a:blip r:embed="rId5"/>
              </a:buBlip>
              <a:defRPr sz="1200" kern="1200">
                <a:solidFill>
                  <a:schemeClr val="tx1"/>
                </a:solidFill>
                <a:latin typeface="+mn-lt"/>
                <a:ea typeface="+mn-ea"/>
                <a:cs typeface="+mn-cs"/>
              </a:defRPr>
            </a:lvl3pPr>
            <a:lvl4pPr marL="1163638" indent="-171450" algn="l" defTabSz="914318" rtl="0" eaLnBrk="1" latinLnBrk="0" hangingPunct="1">
              <a:lnSpc>
                <a:spcPct val="120000"/>
              </a:lnSpc>
              <a:spcBef>
                <a:spcPts val="499"/>
              </a:spcBef>
              <a:buFontTx/>
              <a:buBlip>
                <a:blip r:embed="rId5"/>
              </a:buBlip>
              <a:tabLst>
                <a:tab pos="1163638" algn="l"/>
              </a:tabLst>
              <a:defRPr sz="1000" kern="1200">
                <a:solidFill>
                  <a:schemeClr val="tx1">
                    <a:alpha val="70000"/>
                  </a:schemeClr>
                </a:solidFill>
                <a:latin typeface="+mn-lt"/>
                <a:ea typeface="+mn-ea"/>
                <a:cs typeface="+mn-cs"/>
              </a:defRPr>
            </a:lvl4pPr>
            <a:lvl5pPr marL="1163638" indent="-171450" algn="l" defTabSz="914318" rtl="0" eaLnBrk="1" latinLnBrk="0" hangingPunct="1">
              <a:lnSpc>
                <a:spcPct val="120000"/>
              </a:lnSpc>
              <a:spcBef>
                <a:spcPts val="499"/>
              </a:spcBef>
              <a:buFontTx/>
              <a:buBlip>
                <a:blip r:embed="rId5"/>
              </a:buBlip>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da-DK" sz="2000" b="1" dirty="0"/>
              <a:t>Afhænger af </a:t>
            </a:r>
            <a:r>
              <a:rPr lang="da-DK" sz="2000" b="1" dirty="0" err="1"/>
              <a:t>partitioneringen</a:t>
            </a:r>
            <a:r>
              <a:rPr lang="da-DK" sz="2000" b="1" dirty="0"/>
              <a:t>, hvilket afhænger af </a:t>
            </a:r>
            <a:r>
              <a:rPr lang="da-DK" sz="2000" b="1" dirty="0" err="1"/>
              <a:t>verdierne</a:t>
            </a:r>
            <a:r>
              <a:rPr lang="da-DK" sz="2000" b="1" dirty="0"/>
              <a:t> i pivot</a:t>
            </a:r>
          </a:p>
        </p:txBody>
      </p:sp>
      <p:sp>
        <p:nvSpPr>
          <p:cNvPr id="10" name="Rectangle 9"/>
          <p:cNvSpPr/>
          <p:nvPr/>
        </p:nvSpPr>
        <p:spPr>
          <a:xfrm>
            <a:off x="2680580" y="4979288"/>
            <a:ext cx="8664336" cy="5810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Tree>
    <p:extLst>
      <p:ext uri="{BB962C8B-B14F-4D97-AF65-F5344CB8AC3E}">
        <p14:creationId xmlns:p14="http://schemas.microsoft.com/office/powerpoint/2010/main" val="2109363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D8D877B3-D348-4611-9BDB-C5374591D951}" type="slidenum">
              <a:rPr lang="en-US" smtClean="0"/>
              <a:pPr/>
              <a:t>49</a:t>
            </a:fld>
            <a:endParaRPr lang="en-US" dirty="0"/>
          </a:p>
        </p:txBody>
      </p:sp>
      <p:sp>
        <p:nvSpPr>
          <p:cNvPr id="3" name="Title 2"/>
          <p:cNvSpPr>
            <a:spLocks noGrp="1"/>
          </p:cNvSpPr>
          <p:nvPr>
            <p:ph type="title"/>
          </p:nvPr>
        </p:nvSpPr>
        <p:spPr>
          <a:xfrm>
            <a:off x="587374" y="370290"/>
            <a:ext cx="7058566" cy="1474385"/>
          </a:xfrm>
        </p:spPr>
        <p:txBody>
          <a:bodyPr/>
          <a:lstStyle/>
          <a:p>
            <a:r>
              <a:rPr lang="da-DK" dirty="0" err="1"/>
              <a:t>Quicksort</a:t>
            </a:r>
            <a:r>
              <a:rPr lang="da-DK" dirty="0"/>
              <a:t>: </a:t>
            </a:r>
            <a:r>
              <a:rPr lang="da-DK" dirty="0" err="1"/>
              <a:t>Worst</a:t>
            </a:r>
            <a:r>
              <a:rPr lang="da-DK" dirty="0"/>
              <a:t> case</a:t>
            </a:r>
          </a:p>
        </p:txBody>
      </p:sp>
      <p:pic>
        <p:nvPicPr>
          <p:cNvPr id="5" name="Picture 4"/>
          <p:cNvPicPr>
            <a:picLocks noChangeAspect="1"/>
          </p:cNvPicPr>
          <p:nvPr/>
        </p:nvPicPr>
        <p:blipFill>
          <a:blip r:embed="rId2"/>
          <a:stretch>
            <a:fillRect/>
          </a:stretch>
        </p:blipFill>
        <p:spPr>
          <a:xfrm>
            <a:off x="1814512" y="3466310"/>
            <a:ext cx="8562975" cy="3209925"/>
          </a:xfrm>
          <a:prstGeom prst="rect">
            <a:avLst/>
          </a:prstGeom>
        </p:spPr>
      </p:pic>
      <p:sp>
        <p:nvSpPr>
          <p:cNvPr id="9" name="Text Placeholder 3"/>
          <p:cNvSpPr>
            <a:spLocks noGrp="1"/>
          </p:cNvSpPr>
          <p:nvPr>
            <p:ph type="body" sz="quarter" idx="12"/>
          </p:nvPr>
        </p:nvSpPr>
        <p:spPr>
          <a:xfrm>
            <a:off x="933854" y="1337489"/>
            <a:ext cx="10019491" cy="1697541"/>
          </a:xfrm>
        </p:spPr>
        <p:txBody>
          <a:bodyPr>
            <a:noAutofit/>
          </a:bodyPr>
          <a:lstStyle/>
          <a:p>
            <a:r>
              <a:rPr lang="da-DK" sz="1800" b="1" dirty="0"/>
              <a:t>Vi vælger sidste element som pivot</a:t>
            </a:r>
          </a:p>
          <a:p>
            <a:r>
              <a:rPr lang="da-DK" sz="1800" b="1" dirty="0"/>
              <a:t>Når </a:t>
            </a:r>
            <a:r>
              <a:rPr lang="da-DK" sz="1800" b="1" dirty="0" err="1"/>
              <a:t>arrayen</a:t>
            </a:r>
            <a:r>
              <a:rPr lang="da-DK" sz="1800" b="1" dirty="0"/>
              <a:t> er sorteret, giver dette underproblem på størrelse (n-1) og 0</a:t>
            </a:r>
          </a:p>
          <a:p>
            <a:r>
              <a:rPr lang="da-DK" sz="1800" b="1" dirty="0"/>
              <a:t>Denne ubalance fortsætter </a:t>
            </a:r>
            <a:r>
              <a:rPr lang="da-DK" sz="1800" b="1" dirty="0" err="1"/>
              <a:t>rekursivt</a:t>
            </a:r>
            <a:endParaRPr lang="da-DK" sz="1600" b="1" dirty="0"/>
          </a:p>
        </p:txBody>
      </p:sp>
      <p:sp>
        <p:nvSpPr>
          <p:cNvPr id="10" name="Rectangle 9"/>
          <p:cNvSpPr/>
          <p:nvPr/>
        </p:nvSpPr>
        <p:spPr>
          <a:xfrm>
            <a:off x="3058676" y="4114800"/>
            <a:ext cx="7228323" cy="4699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1" name="Rectangle 10"/>
          <p:cNvSpPr/>
          <p:nvPr/>
        </p:nvSpPr>
        <p:spPr>
          <a:xfrm>
            <a:off x="3058676" y="4601372"/>
            <a:ext cx="7228323" cy="4699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2" name="Rectangle 11"/>
          <p:cNvSpPr/>
          <p:nvPr/>
        </p:nvSpPr>
        <p:spPr>
          <a:xfrm>
            <a:off x="3058677" y="5152230"/>
            <a:ext cx="2135624" cy="9310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3" name="Rectangle 12"/>
          <p:cNvSpPr/>
          <p:nvPr/>
        </p:nvSpPr>
        <p:spPr>
          <a:xfrm>
            <a:off x="3048844" y="6082114"/>
            <a:ext cx="7492155" cy="5941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Tree>
    <p:extLst>
      <p:ext uri="{BB962C8B-B14F-4D97-AF65-F5344CB8AC3E}">
        <p14:creationId xmlns:p14="http://schemas.microsoft.com/office/powerpoint/2010/main" val="3363852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D8D877B3-D348-4611-9BDB-C5374591D951}" type="slidenum">
              <a:rPr lang="en-US" smtClean="0"/>
              <a:pPr/>
              <a:t>5</a:t>
            </a:fld>
            <a:endParaRPr lang="en-US" dirty="0"/>
          </a:p>
        </p:txBody>
      </p:sp>
      <p:sp>
        <p:nvSpPr>
          <p:cNvPr id="3" name="Title 2"/>
          <p:cNvSpPr>
            <a:spLocks noGrp="1"/>
          </p:cNvSpPr>
          <p:nvPr>
            <p:ph type="title"/>
          </p:nvPr>
        </p:nvSpPr>
        <p:spPr/>
        <p:txBody>
          <a:bodyPr/>
          <a:lstStyle/>
          <a:p>
            <a:r>
              <a:rPr lang="da-DK" dirty="0"/>
              <a:t>Læringsmål</a:t>
            </a:r>
          </a:p>
        </p:txBody>
      </p:sp>
      <p:sp>
        <p:nvSpPr>
          <p:cNvPr id="4" name="Text Placeholder 3"/>
          <p:cNvSpPr>
            <a:spLocks noGrp="1"/>
          </p:cNvSpPr>
          <p:nvPr>
            <p:ph type="body" sz="quarter" idx="12"/>
          </p:nvPr>
        </p:nvSpPr>
        <p:spPr>
          <a:xfrm>
            <a:off x="587375" y="1228724"/>
            <a:ext cx="10752512" cy="5072063"/>
          </a:xfrm>
        </p:spPr>
        <p:txBody>
          <a:bodyPr>
            <a:noAutofit/>
          </a:bodyPr>
          <a:lstStyle/>
          <a:p>
            <a:pPr marL="0" indent="0">
              <a:lnSpc>
                <a:spcPct val="100000"/>
              </a:lnSpc>
              <a:buNone/>
            </a:pPr>
            <a:r>
              <a:rPr lang="da-DK" b="1" cap="all" dirty="0"/>
              <a:t>VIDEN</a:t>
            </a:r>
          </a:p>
          <a:p>
            <a:pPr>
              <a:lnSpc>
                <a:spcPct val="100000"/>
              </a:lnSpc>
            </a:pPr>
            <a:r>
              <a:rPr lang="da-DK" b="1" dirty="0">
                <a:solidFill>
                  <a:srgbClr val="002060"/>
                </a:solidFill>
              </a:rPr>
              <a:t>matematiske grundbegreber</a:t>
            </a:r>
            <a:r>
              <a:rPr lang="da-DK" dirty="0">
                <a:solidFill>
                  <a:srgbClr val="002060"/>
                </a:solidFill>
              </a:rPr>
              <a:t> </a:t>
            </a:r>
            <a:r>
              <a:rPr lang="da-DK" b="1" dirty="0">
                <a:solidFill>
                  <a:srgbClr val="002060"/>
                </a:solidFill>
              </a:rPr>
              <a:t>såsom </a:t>
            </a:r>
            <a:r>
              <a:rPr lang="da-DK" b="1" dirty="0" err="1">
                <a:solidFill>
                  <a:srgbClr val="002060"/>
                </a:solidFill>
              </a:rPr>
              <a:t>rekursion</a:t>
            </a:r>
            <a:r>
              <a:rPr lang="da-DK" dirty="0">
                <a:solidFill>
                  <a:srgbClr val="002060"/>
                </a:solidFill>
              </a:rPr>
              <a:t>, </a:t>
            </a:r>
            <a:r>
              <a:rPr lang="da-DK" b="1" dirty="0">
                <a:solidFill>
                  <a:srgbClr val="002060"/>
                </a:solidFill>
              </a:rPr>
              <a:t>induktion</a:t>
            </a:r>
            <a:r>
              <a:rPr lang="da-DK" dirty="0">
                <a:solidFill>
                  <a:srgbClr val="002060"/>
                </a:solidFill>
              </a:rPr>
              <a:t>, </a:t>
            </a:r>
            <a:r>
              <a:rPr lang="da-DK" b="1" dirty="0">
                <a:solidFill>
                  <a:srgbClr val="002060"/>
                </a:solidFill>
              </a:rPr>
              <a:t>konkret og abstrakt kompleksitet  </a:t>
            </a:r>
            <a:endParaRPr lang="da-DK" dirty="0">
              <a:solidFill>
                <a:srgbClr val="002060"/>
              </a:solidFill>
            </a:endParaRPr>
          </a:p>
          <a:p>
            <a:pPr>
              <a:lnSpc>
                <a:spcPct val="100000"/>
              </a:lnSpc>
            </a:pPr>
            <a:r>
              <a:rPr lang="da-DK" b="1" dirty="0">
                <a:solidFill>
                  <a:srgbClr val="FF0000"/>
                </a:solidFill>
              </a:rPr>
              <a:t>interne og eksterne datastrukturer</a:t>
            </a:r>
            <a:r>
              <a:rPr lang="da-DK" dirty="0"/>
              <a:t>, </a:t>
            </a:r>
            <a:r>
              <a:rPr lang="da-DK" b="1" dirty="0">
                <a:solidFill>
                  <a:srgbClr val="002060"/>
                </a:solidFill>
              </a:rPr>
              <a:t>algoritmeprincipper</a:t>
            </a:r>
            <a:r>
              <a:rPr lang="da-DK" dirty="0"/>
              <a:t> såsom søgning, </a:t>
            </a:r>
            <a:r>
              <a:rPr lang="da-DK" b="1" dirty="0">
                <a:solidFill>
                  <a:srgbClr val="FF0000"/>
                </a:solidFill>
              </a:rPr>
              <a:t>søgetræer</a:t>
            </a:r>
            <a:r>
              <a:rPr lang="da-DK" dirty="0"/>
              <a:t>, intern og ekstern sortering, dynamisk programmering</a:t>
            </a:r>
            <a:r>
              <a:rPr lang="da-DK" dirty="0">
                <a:solidFill>
                  <a:srgbClr val="002060"/>
                </a:solidFill>
              </a:rPr>
              <a:t>, </a:t>
            </a:r>
            <a:r>
              <a:rPr lang="da-DK" b="1" dirty="0" err="1">
                <a:solidFill>
                  <a:srgbClr val="002060"/>
                </a:solidFill>
              </a:rPr>
              <a:t>divide</a:t>
            </a:r>
            <a:r>
              <a:rPr lang="da-DK" b="1" dirty="0">
                <a:solidFill>
                  <a:srgbClr val="002060"/>
                </a:solidFill>
              </a:rPr>
              <a:t> and </a:t>
            </a:r>
            <a:r>
              <a:rPr lang="da-DK" b="1" dirty="0" err="1">
                <a:solidFill>
                  <a:srgbClr val="002060"/>
                </a:solidFill>
              </a:rPr>
              <a:t>conquer</a:t>
            </a:r>
            <a:br>
              <a:rPr lang="da-DK" dirty="0"/>
            </a:br>
            <a:endParaRPr lang="da-DK" cap="all" dirty="0"/>
          </a:p>
          <a:p>
            <a:pPr marL="0" indent="0">
              <a:lnSpc>
                <a:spcPct val="100000"/>
              </a:lnSpc>
              <a:buNone/>
            </a:pPr>
            <a:r>
              <a:rPr lang="da-DK" b="1" cap="all" dirty="0"/>
              <a:t>FÆRDIGHEDER</a:t>
            </a:r>
          </a:p>
          <a:p>
            <a:pPr>
              <a:lnSpc>
                <a:spcPct val="100000"/>
              </a:lnSpc>
            </a:pPr>
            <a:r>
              <a:rPr lang="da-DK" b="1" dirty="0"/>
              <a:t>bestemme abstrakt kompleksitet for konkrete funktioner </a:t>
            </a:r>
          </a:p>
          <a:p>
            <a:pPr>
              <a:lnSpc>
                <a:spcPct val="100000"/>
              </a:lnSpc>
            </a:pPr>
            <a:r>
              <a:rPr lang="da-DK" b="1" dirty="0"/>
              <a:t>gennemføre kompleksitets- og korrekthedsanalyse på simple algoritmer</a:t>
            </a:r>
            <a:r>
              <a:rPr lang="da-DK" b="1" dirty="0">
                <a:solidFill>
                  <a:srgbClr val="002060"/>
                </a:solidFill>
              </a:rPr>
              <a:t>, herunder </a:t>
            </a:r>
            <a:r>
              <a:rPr lang="da-DK" b="1" dirty="0" err="1">
                <a:solidFill>
                  <a:srgbClr val="002060"/>
                </a:solidFill>
              </a:rPr>
              <a:t>rekursive</a:t>
            </a:r>
            <a:r>
              <a:rPr lang="da-DK" b="1" dirty="0">
                <a:solidFill>
                  <a:srgbClr val="002060"/>
                </a:solidFill>
              </a:rPr>
              <a:t> algoritmer  </a:t>
            </a:r>
          </a:p>
          <a:p>
            <a:pPr>
              <a:lnSpc>
                <a:spcPct val="100000"/>
              </a:lnSpc>
            </a:pPr>
            <a:r>
              <a:rPr lang="da-DK" b="1" dirty="0">
                <a:solidFill>
                  <a:srgbClr val="FF0000"/>
                </a:solidFill>
              </a:rPr>
              <a:t>udvælge og anvende passende algoritmer til standard-opgaver, </a:t>
            </a:r>
            <a:r>
              <a:rPr lang="da-DK" dirty="0">
                <a:solidFill>
                  <a:srgbClr val="002060"/>
                </a:solidFill>
              </a:rPr>
              <a:t>som f.eks. </a:t>
            </a:r>
            <a:r>
              <a:rPr lang="da-DK" b="1" dirty="0">
                <a:solidFill>
                  <a:srgbClr val="002060"/>
                </a:solidFill>
              </a:rPr>
              <a:t>søgning</a:t>
            </a:r>
            <a:r>
              <a:rPr lang="da-DK" dirty="0">
                <a:solidFill>
                  <a:srgbClr val="002060"/>
                </a:solidFill>
              </a:rPr>
              <a:t>, </a:t>
            </a:r>
            <a:r>
              <a:rPr lang="da-DK" b="1" dirty="0">
                <a:solidFill>
                  <a:srgbClr val="FF0000"/>
                </a:solidFill>
              </a:rPr>
              <a:t>sortering</a:t>
            </a:r>
            <a:r>
              <a:rPr lang="da-DK" dirty="0">
                <a:solidFill>
                  <a:srgbClr val="002060"/>
                </a:solidFill>
              </a:rPr>
              <a:t> og </a:t>
            </a:r>
            <a:r>
              <a:rPr lang="da-DK" dirty="0" err="1">
                <a:solidFill>
                  <a:srgbClr val="002060"/>
                </a:solidFill>
              </a:rPr>
              <a:t>vejfinding</a:t>
            </a:r>
            <a:endParaRPr lang="da-DK" dirty="0">
              <a:solidFill>
                <a:srgbClr val="002060"/>
              </a:solidFill>
            </a:endParaRPr>
          </a:p>
          <a:p>
            <a:pPr marL="0" indent="0">
              <a:lnSpc>
                <a:spcPct val="100000"/>
              </a:lnSpc>
              <a:buNone/>
            </a:pPr>
            <a:br>
              <a:rPr lang="da-DK" b="1" cap="all" dirty="0"/>
            </a:br>
            <a:r>
              <a:rPr lang="da-DK" b="1" cap="all" dirty="0"/>
              <a:t>KOMPETENCER</a:t>
            </a:r>
          </a:p>
          <a:p>
            <a:pPr>
              <a:lnSpc>
                <a:spcPct val="100000"/>
              </a:lnSpc>
            </a:pPr>
            <a:r>
              <a:rPr lang="da-DK" dirty="0"/>
              <a:t>Den studerende skal, stillet overfor en ikke-standard programmeringsopgave kunne</a:t>
            </a:r>
          </a:p>
          <a:p>
            <a:pPr>
              <a:lnSpc>
                <a:spcPct val="100000"/>
              </a:lnSpc>
            </a:pPr>
            <a:r>
              <a:rPr lang="da-DK" b="1" dirty="0">
                <a:solidFill>
                  <a:srgbClr val="FF0000"/>
                </a:solidFill>
              </a:rPr>
              <a:t>udvikle algoritmer og datastrukturer til løsning af opgaven</a:t>
            </a:r>
          </a:p>
          <a:p>
            <a:pPr>
              <a:lnSpc>
                <a:spcPct val="100000"/>
              </a:lnSpc>
            </a:pPr>
            <a:r>
              <a:rPr lang="da-DK" b="1" dirty="0"/>
              <a:t>analysere de udviklede algoritmer</a:t>
            </a:r>
          </a:p>
        </p:txBody>
      </p:sp>
    </p:spTree>
    <p:extLst>
      <p:ext uri="{BB962C8B-B14F-4D97-AF65-F5344CB8AC3E}">
        <p14:creationId xmlns:p14="http://schemas.microsoft.com/office/powerpoint/2010/main" val="303123241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D8D877B3-D348-4611-9BDB-C5374591D951}" type="slidenum">
              <a:rPr lang="en-US" smtClean="0"/>
              <a:pPr/>
              <a:t>50</a:t>
            </a:fld>
            <a:endParaRPr lang="en-US" dirty="0"/>
          </a:p>
        </p:txBody>
      </p:sp>
      <p:sp>
        <p:nvSpPr>
          <p:cNvPr id="3" name="Title 2"/>
          <p:cNvSpPr>
            <a:spLocks noGrp="1"/>
          </p:cNvSpPr>
          <p:nvPr>
            <p:ph type="title"/>
          </p:nvPr>
        </p:nvSpPr>
        <p:spPr>
          <a:xfrm>
            <a:off x="587374" y="370290"/>
            <a:ext cx="7058566" cy="1474385"/>
          </a:xfrm>
        </p:spPr>
        <p:txBody>
          <a:bodyPr/>
          <a:lstStyle/>
          <a:p>
            <a:r>
              <a:rPr lang="da-DK" dirty="0" err="1"/>
              <a:t>Quicksort</a:t>
            </a:r>
            <a:r>
              <a:rPr lang="da-DK" dirty="0"/>
              <a:t>: Best case</a:t>
            </a:r>
          </a:p>
        </p:txBody>
      </p:sp>
      <p:sp>
        <p:nvSpPr>
          <p:cNvPr id="9" name="Text Placeholder 3"/>
          <p:cNvSpPr>
            <a:spLocks noGrp="1"/>
          </p:cNvSpPr>
          <p:nvPr>
            <p:ph type="body" sz="quarter" idx="12"/>
          </p:nvPr>
        </p:nvSpPr>
        <p:spPr>
          <a:xfrm>
            <a:off x="933854" y="1337489"/>
            <a:ext cx="10019491" cy="1697541"/>
          </a:xfrm>
        </p:spPr>
        <p:txBody>
          <a:bodyPr>
            <a:noAutofit/>
          </a:bodyPr>
          <a:lstStyle/>
          <a:p>
            <a:r>
              <a:rPr lang="da-DK" sz="1800" b="1" dirty="0"/>
              <a:t>Balancerede underproblemer (m = n/2)</a:t>
            </a:r>
          </a:p>
          <a:p>
            <a:r>
              <a:rPr lang="da-DK" sz="1800" b="1" dirty="0"/>
              <a:t>Fortsætter med at være balanceret i hvert </a:t>
            </a:r>
            <a:r>
              <a:rPr lang="da-DK" sz="1800" b="1" dirty="0" err="1"/>
              <a:t>rekursive</a:t>
            </a:r>
            <a:r>
              <a:rPr lang="da-DK" sz="1800" b="1" dirty="0"/>
              <a:t> </a:t>
            </a:r>
            <a:r>
              <a:rPr lang="da-DK" sz="1800" b="1" dirty="0" err="1"/>
              <a:t>call</a:t>
            </a:r>
            <a:endParaRPr lang="da-DK" sz="1800" b="1" dirty="0"/>
          </a:p>
          <a:p>
            <a:r>
              <a:rPr lang="da-DK" sz="1800" b="1" dirty="0"/>
              <a:t>Bonus: Det samme sker når man har en </a:t>
            </a:r>
            <a:r>
              <a:rPr lang="da-DK" sz="1800" b="1" dirty="0" err="1"/>
              <a:t>uperfekt</a:t>
            </a:r>
            <a:r>
              <a:rPr lang="da-DK" sz="1800" b="1" dirty="0"/>
              <a:t> balanse, f.eks., </a:t>
            </a:r>
          </a:p>
        </p:txBody>
      </p:sp>
      <p:pic>
        <p:nvPicPr>
          <p:cNvPr id="4" name="Picture 3"/>
          <p:cNvPicPr>
            <a:picLocks noChangeAspect="1"/>
          </p:cNvPicPr>
          <p:nvPr/>
        </p:nvPicPr>
        <p:blipFill>
          <a:blip r:embed="rId2"/>
          <a:stretch>
            <a:fillRect/>
          </a:stretch>
        </p:blipFill>
        <p:spPr>
          <a:xfrm>
            <a:off x="1779250" y="4264463"/>
            <a:ext cx="8905875" cy="2181225"/>
          </a:xfrm>
          <a:prstGeom prst="rect">
            <a:avLst/>
          </a:prstGeom>
        </p:spPr>
      </p:pic>
      <p:pic>
        <p:nvPicPr>
          <p:cNvPr id="6" name="Picture 5"/>
          <p:cNvPicPr>
            <a:picLocks noChangeAspect="1"/>
          </p:cNvPicPr>
          <p:nvPr/>
        </p:nvPicPr>
        <p:blipFill>
          <a:blip r:embed="rId3"/>
          <a:stretch>
            <a:fillRect/>
          </a:stretch>
        </p:blipFill>
        <p:spPr>
          <a:xfrm>
            <a:off x="5310546" y="2643492"/>
            <a:ext cx="6315075" cy="1143000"/>
          </a:xfrm>
          <a:prstGeom prst="rect">
            <a:avLst/>
          </a:prstGeom>
        </p:spPr>
      </p:pic>
      <p:sp>
        <p:nvSpPr>
          <p:cNvPr id="8" name="Rectangle 7"/>
          <p:cNvSpPr/>
          <p:nvPr/>
        </p:nvSpPr>
        <p:spPr>
          <a:xfrm>
            <a:off x="3058677" y="4858135"/>
            <a:ext cx="7626448" cy="4504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0" name="Rectangle 9"/>
          <p:cNvSpPr/>
          <p:nvPr/>
        </p:nvSpPr>
        <p:spPr>
          <a:xfrm>
            <a:off x="3058677" y="5451807"/>
            <a:ext cx="7626448" cy="4504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1" name="Rectangle 10"/>
          <p:cNvSpPr/>
          <p:nvPr/>
        </p:nvSpPr>
        <p:spPr>
          <a:xfrm>
            <a:off x="3058677" y="5995223"/>
            <a:ext cx="7626448" cy="4504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2" name="Rectangle 11"/>
          <p:cNvSpPr/>
          <p:nvPr/>
        </p:nvSpPr>
        <p:spPr>
          <a:xfrm>
            <a:off x="841635" y="2295745"/>
            <a:ext cx="10783986" cy="14907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Tree>
    <p:extLst>
      <p:ext uri="{BB962C8B-B14F-4D97-AF65-F5344CB8AC3E}">
        <p14:creationId xmlns:p14="http://schemas.microsoft.com/office/powerpoint/2010/main" val="3517559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1" grpId="0" animBg="1"/>
      <p:bldP spid="12"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D8D877B3-D348-4611-9BDB-C5374591D951}" type="slidenum">
              <a:rPr lang="en-US" smtClean="0"/>
              <a:pPr/>
              <a:t>51</a:t>
            </a:fld>
            <a:endParaRPr lang="en-US" dirty="0"/>
          </a:p>
        </p:txBody>
      </p:sp>
      <p:sp>
        <p:nvSpPr>
          <p:cNvPr id="3" name="Title 2"/>
          <p:cNvSpPr>
            <a:spLocks noGrp="1"/>
          </p:cNvSpPr>
          <p:nvPr>
            <p:ph type="title"/>
          </p:nvPr>
        </p:nvSpPr>
        <p:spPr/>
        <p:txBody>
          <a:bodyPr/>
          <a:lstStyle/>
          <a:p>
            <a:r>
              <a:rPr lang="da-DK" dirty="0"/>
              <a:t>Dagens temaer</a:t>
            </a:r>
          </a:p>
        </p:txBody>
      </p:sp>
      <p:sp>
        <p:nvSpPr>
          <p:cNvPr id="4" name="Text Placeholder 3"/>
          <p:cNvSpPr>
            <a:spLocks noGrp="1"/>
          </p:cNvSpPr>
          <p:nvPr>
            <p:ph type="body" sz="quarter" idx="12"/>
          </p:nvPr>
        </p:nvSpPr>
        <p:spPr/>
        <p:txBody>
          <a:bodyPr>
            <a:normAutofit/>
          </a:bodyPr>
          <a:lstStyle/>
          <a:p>
            <a:r>
              <a:rPr lang="da-DK" sz="2800" dirty="0" err="1"/>
              <a:t>Heaps</a:t>
            </a:r>
            <a:endParaRPr lang="da-DK" sz="2800" dirty="0"/>
          </a:p>
          <a:p>
            <a:r>
              <a:rPr lang="da-DK" sz="2800" dirty="0" err="1"/>
              <a:t>HeapSort</a:t>
            </a:r>
            <a:endParaRPr lang="da-DK" sz="2800" dirty="0"/>
          </a:p>
          <a:p>
            <a:r>
              <a:rPr lang="da-DK" sz="2800" dirty="0"/>
              <a:t>(Se Bonus Slides </a:t>
            </a:r>
            <a:br>
              <a:rPr lang="da-DK" sz="2800" dirty="0"/>
            </a:br>
            <a:r>
              <a:rPr lang="da-DK" sz="2800" dirty="0"/>
              <a:t>for Quicksort)</a:t>
            </a:r>
          </a:p>
        </p:txBody>
      </p:sp>
    </p:spTree>
    <p:extLst>
      <p:ext uri="{BB962C8B-B14F-4D97-AF65-F5344CB8AC3E}">
        <p14:creationId xmlns:p14="http://schemas.microsoft.com/office/powerpoint/2010/main" val="162881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D8D877B3-D348-4611-9BDB-C5374591D951}" type="slidenum">
              <a:rPr lang="en-US" smtClean="0"/>
              <a:pPr/>
              <a:t>52</a:t>
            </a:fld>
            <a:endParaRPr lang="en-US" dirty="0"/>
          </a:p>
        </p:txBody>
      </p:sp>
      <p:sp>
        <p:nvSpPr>
          <p:cNvPr id="3" name="Title 2"/>
          <p:cNvSpPr>
            <a:spLocks noGrp="1"/>
          </p:cNvSpPr>
          <p:nvPr>
            <p:ph type="title"/>
          </p:nvPr>
        </p:nvSpPr>
        <p:spPr/>
        <p:txBody>
          <a:bodyPr/>
          <a:lstStyle/>
          <a:p>
            <a:r>
              <a:rPr lang="da-DK" dirty="0"/>
              <a:t>Dagens Opgaver</a:t>
            </a:r>
          </a:p>
        </p:txBody>
      </p:sp>
      <p:sp>
        <p:nvSpPr>
          <p:cNvPr id="5" name="Text Placeholder 3"/>
          <p:cNvSpPr>
            <a:spLocks noGrp="1"/>
          </p:cNvSpPr>
          <p:nvPr>
            <p:ph type="body" sz="quarter" idx="12"/>
          </p:nvPr>
        </p:nvSpPr>
        <p:spPr>
          <a:xfrm>
            <a:off x="587375" y="2065337"/>
            <a:ext cx="10752512" cy="3703696"/>
          </a:xfrm>
        </p:spPr>
        <p:txBody>
          <a:bodyPr>
            <a:normAutofit/>
          </a:bodyPr>
          <a:lstStyle/>
          <a:p>
            <a:r>
              <a:rPr lang="da-DK" sz="2000" b="1" dirty="0" err="1"/>
              <a:t>Hands-on</a:t>
            </a:r>
            <a:r>
              <a:rPr lang="da-DK" sz="2000" dirty="0"/>
              <a:t>:</a:t>
            </a:r>
          </a:p>
          <a:p>
            <a:pPr lvl="1"/>
            <a:r>
              <a:rPr lang="da-DK" sz="1800" dirty="0"/>
              <a:t>Implementering af </a:t>
            </a:r>
            <a:r>
              <a:rPr lang="da-DK" sz="1800" dirty="0" err="1"/>
              <a:t>HeapSort</a:t>
            </a:r>
            <a:endParaRPr lang="da-DK" sz="1800" dirty="0"/>
          </a:p>
          <a:p>
            <a:pPr lvl="1"/>
            <a:r>
              <a:rPr lang="da-DK" sz="1800" dirty="0"/>
              <a:t>Test af </a:t>
            </a:r>
            <a:r>
              <a:rPr lang="da-DK" sz="1800" dirty="0" err="1"/>
              <a:t>runtime</a:t>
            </a:r>
            <a:r>
              <a:rPr lang="da-DK" sz="1800" dirty="0"/>
              <a:t> med forskellige inputs</a:t>
            </a:r>
          </a:p>
          <a:p>
            <a:r>
              <a:rPr lang="da-DK" sz="2000" b="1" dirty="0"/>
              <a:t>Teori</a:t>
            </a:r>
            <a:r>
              <a:rPr lang="da-DK" sz="2000" dirty="0"/>
              <a:t>:</a:t>
            </a:r>
          </a:p>
          <a:p>
            <a:pPr lvl="1"/>
            <a:r>
              <a:rPr lang="da-DK" sz="1800" dirty="0"/>
              <a:t>Pseudokode for Min-</a:t>
            </a:r>
            <a:r>
              <a:rPr lang="da-DK" sz="1800" dirty="0" err="1"/>
              <a:t>Heapify</a:t>
            </a:r>
            <a:endParaRPr lang="da-DK" sz="1800" dirty="0"/>
          </a:p>
          <a:p>
            <a:pPr lvl="1"/>
            <a:r>
              <a:rPr lang="da-DK" sz="1800" dirty="0"/>
              <a:t>Detaljer + </a:t>
            </a:r>
            <a:r>
              <a:rPr lang="da-DK" sz="1800" dirty="0" err="1"/>
              <a:t>modifisering</a:t>
            </a:r>
            <a:r>
              <a:rPr lang="da-DK" sz="1800" dirty="0"/>
              <a:t> af Partition</a:t>
            </a:r>
          </a:p>
        </p:txBody>
      </p:sp>
    </p:spTree>
    <p:extLst>
      <p:ext uri="{BB962C8B-B14F-4D97-AF65-F5344CB8AC3E}">
        <p14:creationId xmlns:p14="http://schemas.microsoft.com/office/powerpoint/2010/main" val="2520401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EF409DB-3313-1111-EF58-FA7A39158863}"/>
              </a:ext>
            </a:extLst>
          </p:cNvPr>
          <p:cNvSpPr>
            <a:spLocks noGrp="1"/>
          </p:cNvSpPr>
          <p:nvPr>
            <p:ph type="sldNum" sz="quarter" idx="4"/>
          </p:nvPr>
        </p:nvSpPr>
        <p:spPr/>
        <p:txBody>
          <a:bodyPr/>
          <a:lstStyle/>
          <a:p>
            <a:fld id="{D8D877B3-D348-4611-9BDB-C5374591D951}" type="slidenum">
              <a:rPr lang="en-US" smtClean="0"/>
              <a:pPr/>
              <a:t>53</a:t>
            </a:fld>
            <a:endParaRPr lang="en-US" dirty="0"/>
          </a:p>
        </p:txBody>
      </p:sp>
      <p:sp>
        <p:nvSpPr>
          <p:cNvPr id="3" name="Title 2">
            <a:extLst>
              <a:ext uri="{FF2B5EF4-FFF2-40B4-BE49-F238E27FC236}">
                <a16:creationId xmlns:a16="http://schemas.microsoft.com/office/drawing/2014/main" id="{EE6CD9C7-46C8-42E4-7F9C-12223E0ED7FB}"/>
              </a:ext>
            </a:extLst>
          </p:cNvPr>
          <p:cNvSpPr>
            <a:spLocks noGrp="1"/>
          </p:cNvSpPr>
          <p:nvPr>
            <p:ph type="title"/>
          </p:nvPr>
        </p:nvSpPr>
        <p:spPr/>
        <p:txBody>
          <a:bodyPr/>
          <a:lstStyle/>
          <a:p>
            <a:r>
              <a:rPr lang="da-DK" dirty="0"/>
              <a:t>Evaluering</a:t>
            </a:r>
          </a:p>
        </p:txBody>
      </p:sp>
      <p:sp>
        <p:nvSpPr>
          <p:cNvPr id="5" name="Text Placeholder 3">
            <a:extLst>
              <a:ext uri="{FF2B5EF4-FFF2-40B4-BE49-F238E27FC236}">
                <a16:creationId xmlns:a16="http://schemas.microsoft.com/office/drawing/2014/main" id="{1D1B7B8D-761B-3927-A1E6-5A84EE865580}"/>
              </a:ext>
            </a:extLst>
          </p:cNvPr>
          <p:cNvSpPr txBox="1">
            <a:spLocks/>
          </p:cNvSpPr>
          <p:nvPr/>
        </p:nvSpPr>
        <p:spPr>
          <a:xfrm>
            <a:off x="963900" y="4447707"/>
            <a:ext cx="10752512" cy="1425633"/>
          </a:xfrm>
          <a:prstGeom prst="rect">
            <a:avLst/>
          </a:prstGeom>
          <a:solidFill>
            <a:schemeClr val="bg1"/>
          </a:solidFill>
        </p:spPr>
        <p:txBody>
          <a:bodyPr vert="horz" lIns="0" tIns="45720" rIns="0" bIns="45720" rtlCol="0">
            <a:normAutofit/>
          </a:bodyPr>
          <a:lstStyle>
            <a:lvl1pPr marL="285750" indent="-285750" algn="l" defTabSz="914318" rtl="0" eaLnBrk="1" latinLnBrk="0" hangingPunct="1">
              <a:lnSpc>
                <a:spcPct val="120000"/>
              </a:lnSpc>
              <a:spcBef>
                <a:spcPts val="1000"/>
              </a:spcBef>
              <a:buFontTx/>
              <a:buBlip>
                <a:blip r:embed="rId2"/>
              </a:buBlip>
              <a:defRPr sz="1600" kern="1200" spc="0">
                <a:solidFill>
                  <a:schemeClr val="tx1"/>
                </a:solidFill>
                <a:latin typeface="+mn-lt"/>
                <a:ea typeface="+mn-ea"/>
                <a:cs typeface="+mn-cs"/>
              </a:defRPr>
            </a:lvl1pPr>
            <a:lvl2pPr marL="623888" indent="-285750" algn="l" defTabSz="914318" rtl="0" eaLnBrk="1" latinLnBrk="0" hangingPunct="1">
              <a:lnSpc>
                <a:spcPct val="120000"/>
              </a:lnSpc>
              <a:spcBef>
                <a:spcPts val="499"/>
              </a:spcBef>
              <a:buFontTx/>
              <a:buBlip>
                <a:blip r:embed="rId2"/>
              </a:buBlip>
              <a:defRPr sz="1400" kern="1200">
                <a:solidFill>
                  <a:schemeClr val="tx1"/>
                </a:solidFill>
                <a:latin typeface="+mn-lt"/>
                <a:ea typeface="+mn-ea"/>
                <a:cs typeface="+mn-cs"/>
              </a:defRPr>
            </a:lvl2pPr>
            <a:lvl3pPr marL="898525" indent="-171450" algn="l" defTabSz="914318" rtl="0" eaLnBrk="1" latinLnBrk="0" hangingPunct="1">
              <a:lnSpc>
                <a:spcPct val="120000"/>
              </a:lnSpc>
              <a:spcBef>
                <a:spcPts val="499"/>
              </a:spcBef>
              <a:buFontTx/>
              <a:buBlip>
                <a:blip r:embed="rId3"/>
              </a:buBlip>
              <a:defRPr sz="1200" kern="1200">
                <a:solidFill>
                  <a:schemeClr val="tx1"/>
                </a:solidFill>
                <a:latin typeface="+mn-lt"/>
                <a:ea typeface="+mn-ea"/>
                <a:cs typeface="+mn-cs"/>
              </a:defRPr>
            </a:lvl3pPr>
            <a:lvl4pPr marL="1163638" indent="-171450" algn="l" defTabSz="914318" rtl="0" eaLnBrk="1" latinLnBrk="0" hangingPunct="1">
              <a:lnSpc>
                <a:spcPct val="120000"/>
              </a:lnSpc>
              <a:spcBef>
                <a:spcPts val="499"/>
              </a:spcBef>
              <a:buFontTx/>
              <a:buBlip>
                <a:blip r:embed="rId3"/>
              </a:buBlip>
              <a:tabLst>
                <a:tab pos="1163638" algn="l"/>
              </a:tabLst>
              <a:defRPr sz="1000" kern="1200">
                <a:solidFill>
                  <a:schemeClr val="tx1">
                    <a:alpha val="70000"/>
                  </a:schemeClr>
                </a:solidFill>
                <a:latin typeface="+mn-lt"/>
                <a:ea typeface="+mn-ea"/>
                <a:cs typeface="+mn-cs"/>
              </a:defRPr>
            </a:lvl4pPr>
            <a:lvl5pPr marL="1163638" indent="-171450" algn="l" defTabSz="914318" rtl="0" eaLnBrk="1" latinLnBrk="0" hangingPunct="1">
              <a:lnSpc>
                <a:spcPct val="120000"/>
              </a:lnSpc>
              <a:spcBef>
                <a:spcPts val="499"/>
              </a:spcBef>
              <a:buFontTx/>
              <a:buBlip>
                <a:blip r:embed="rId3"/>
              </a:buBlip>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pPr marL="0" indent="0" algn="ctr">
              <a:buFontTx/>
              <a:buNone/>
            </a:pPr>
            <a:r>
              <a:rPr lang="da-DK" sz="8000" dirty="0"/>
              <a:t>tinyurl.com/alg-f04-eval</a:t>
            </a:r>
          </a:p>
        </p:txBody>
      </p:sp>
      <p:pic>
        <p:nvPicPr>
          <p:cNvPr id="9" name="Picture 8" descr="A picture containing text, blurry&#10;&#10;Description automatically generated">
            <a:extLst>
              <a:ext uri="{FF2B5EF4-FFF2-40B4-BE49-F238E27FC236}">
                <a16:creationId xmlns:a16="http://schemas.microsoft.com/office/drawing/2014/main" id="{0998F3EF-F94C-5629-28EA-0D82FD75428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18643" y="1314450"/>
            <a:ext cx="5954714" cy="3266586"/>
          </a:xfrm>
          <a:prstGeom prst="rect">
            <a:avLst/>
          </a:prstGeom>
        </p:spPr>
      </p:pic>
    </p:spTree>
    <p:extLst>
      <p:ext uri="{BB962C8B-B14F-4D97-AF65-F5344CB8AC3E}">
        <p14:creationId xmlns:p14="http://schemas.microsoft.com/office/powerpoint/2010/main" val="1880360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D8D877B3-D348-4611-9BDB-C5374591D951}" type="slidenum">
              <a:rPr lang="en-US" smtClean="0"/>
              <a:pPr/>
              <a:t>6</a:t>
            </a:fld>
            <a:endParaRPr lang="en-US" dirty="0"/>
          </a:p>
        </p:txBody>
      </p:sp>
      <p:sp>
        <p:nvSpPr>
          <p:cNvPr id="3" name="Title 2"/>
          <p:cNvSpPr>
            <a:spLocks noGrp="1"/>
          </p:cNvSpPr>
          <p:nvPr>
            <p:ph type="title"/>
          </p:nvPr>
        </p:nvSpPr>
        <p:spPr/>
        <p:txBody>
          <a:bodyPr/>
          <a:lstStyle/>
          <a:p>
            <a:r>
              <a:rPr lang="da-DK" dirty="0"/>
              <a:t>Sortering</a:t>
            </a:r>
          </a:p>
        </p:txBody>
      </p:sp>
      <p:sp>
        <p:nvSpPr>
          <p:cNvPr id="4" name="Text Placeholder 3"/>
          <p:cNvSpPr>
            <a:spLocks noGrp="1"/>
          </p:cNvSpPr>
          <p:nvPr>
            <p:ph type="body" sz="quarter" idx="12"/>
          </p:nvPr>
        </p:nvSpPr>
        <p:spPr>
          <a:xfrm>
            <a:off x="587375" y="1524000"/>
            <a:ext cx="10752512" cy="4740777"/>
          </a:xfrm>
        </p:spPr>
        <p:txBody>
          <a:bodyPr>
            <a:noAutofit/>
          </a:bodyPr>
          <a:lstStyle/>
          <a:p>
            <a:r>
              <a:rPr lang="da-DK" sz="2000" b="1" dirty="0"/>
              <a:t>Sorteringsproblemet:</a:t>
            </a:r>
          </a:p>
          <a:p>
            <a:pPr lvl="1"/>
            <a:r>
              <a:rPr lang="da-DK" sz="1800" b="1" dirty="0"/>
              <a:t>Input: </a:t>
            </a:r>
            <a:r>
              <a:rPr lang="da-DK" sz="1800" dirty="0"/>
              <a:t>A </a:t>
            </a:r>
            <a:r>
              <a:rPr lang="da-DK" sz="1800" dirty="0" err="1"/>
              <a:t>sequence</a:t>
            </a:r>
            <a:r>
              <a:rPr lang="da-DK" sz="1800" dirty="0"/>
              <a:t> of </a:t>
            </a:r>
            <a:r>
              <a:rPr lang="da-DK" sz="1800" i="1" dirty="0"/>
              <a:t>n</a:t>
            </a:r>
            <a:r>
              <a:rPr lang="da-DK" sz="1800" dirty="0"/>
              <a:t> </a:t>
            </a:r>
            <a:r>
              <a:rPr lang="da-DK" sz="1800" dirty="0" err="1"/>
              <a:t>numbers</a:t>
            </a:r>
            <a:r>
              <a:rPr lang="da-DK" sz="1800" dirty="0"/>
              <a:t> ⟨</a:t>
            </a:r>
            <a:r>
              <a:rPr lang="da-DK" sz="1800" i="1" dirty="0"/>
              <a:t>a</a:t>
            </a:r>
            <a:r>
              <a:rPr lang="da-DK" sz="1800" baseline="-25000" dirty="0"/>
              <a:t>1</a:t>
            </a:r>
            <a:r>
              <a:rPr lang="da-DK" sz="1800" dirty="0"/>
              <a:t>, </a:t>
            </a:r>
            <a:r>
              <a:rPr lang="da-DK" sz="1800" i="1" dirty="0"/>
              <a:t>a</a:t>
            </a:r>
            <a:r>
              <a:rPr lang="da-DK" sz="1800" baseline="-25000" dirty="0">
                <a:solidFill>
                  <a:srgbClr val="211A52"/>
                </a:solidFill>
              </a:rPr>
              <a:t>2</a:t>
            </a:r>
            <a:r>
              <a:rPr lang="da-DK" sz="1800" dirty="0"/>
              <a:t>,…, </a:t>
            </a:r>
            <a:r>
              <a:rPr lang="da-DK" sz="1800" i="1" dirty="0"/>
              <a:t>a</a:t>
            </a:r>
            <a:r>
              <a:rPr lang="da-DK" sz="1800" baseline="-25000" dirty="0">
                <a:solidFill>
                  <a:srgbClr val="211A52"/>
                </a:solidFill>
              </a:rPr>
              <a:t>n</a:t>
            </a:r>
            <a:r>
              <a:rPr lang="da-DK" sz="1800" dirty="0"/>
              <a:t>⟩ </a:t>
            </a:r>
          </a:p>
          <a:p>
            <a:pPr lvl="1"/>
            <a:r>
              <a:rPr lang="da-DK" sz="1800" b="1" dirty="0"/>
              <a:t>Output: </a:t>
            </a:r>
            <a:r>
              <a:rPr lang="da-DK" sz="1800" dirty="0"/>
              <a:t>A permutation (</a:t>
            </a:r>
            <a:r>
              <a:rPr lang="da-DK" sz="1800" dirty="0" err="1"/>
              <a:t>reordering</a:t>
            </a:r>
            <a:r>
              <a:rPr lang="da-DK" sz="1800" dirty="0"/>
              <a:t>) ⟨</a:t>
            </a:r>
            <a:r>
              <a:rPr lang="da-DK" sz="1800" i="1" dirty="0"/>
              <a:t>a’</a:t>
            </a:r>
            <a:r>
              <a:rPr lang="da-DK" sz="1800" baseline="-25000" dirty="0">
                <a:solidFill>
                  <a:srgbClr val="211A52"/>
                </a:solidFill>
              </a:rPr>
              <a:t>1</a:t>
            </a:r>
            <a:r>
              <a:rPr lang="el-GR" sz="1800" dirty="0"/>
              <a:t>, </a:t>
            </a:r>
            <a:r>
              <a:rPr lang="da-DK" sz="1800" i="1" dirty="0"/>
              <a:t>a’</a:t>
            </a:r>
            <a:r>
              <a:rPr lang="da-DK" sz="1800" baseline="-25000" dirty="0">
                <a:solidFill>
                  <a:srgbClr val="211A52"/>
                </a:solidFill>
              </a:rPr>
              <a:t>2</a:t>
            </a:r>
            <a:r>
              <a:rPr lang="el-GR" sz="1800" dirty="0"/>
              <a:t>,…, </a:t>
            </a:r>
            <a:r>
              <a:rPr lang="da-DK" sz="1800" i="1" dirty="0" err="1"/>
              <a:t>a’</a:t>
            </a:r>
            <a:r>
              <a:rPr lang="da-DK" sz="1800" baseline="-25000" dirty="0" err="1">
                <a:solidFill>
                  <a:srgbClr val="211A52"/>
                </a:solidFill>
              </a:rPr>
              <a:t>n</a:t>
            </a:r>
            <a:r>
              <a:rPr lang="da-DK" sz="1800" dirty="0"/>
              <a:t>⟩ of the input, </a:t>
            </a:r>
            <a:r>
              <a:rPr lang="da-DK" sz="1800" dirty="0" err="1"/>
              <a:t>such</a:t>
            </a:r>
            <a:r>
              <a:rPr lang="da-DK" sz="1800" dirty="0"/>
              <a:t> </a:t>
            </a:r>
            <a:r>
              <a:rPr lang="da-DK" sz="1800" dirty="0" err="1"/>
              <a:t>that</a:t>
            </a:r>
            <a:r>
              <a:rPr lang="da-DK" sz="1800" dirty="0"/>
              <a:t> </a:t>
            </a:r>
            <a:r>
              <a:rPr lang="da-DK" sz="1800" i="1" dirty="0"/>
              <a:t>a’</a:t>
            </a:r>
            <a:r>
              <a:rPr lang="da-DK" sz="1800" baseline="-25000" dirty="0">
                <a:solidFill>
                  <a:srgbClr val="211A52"/>
                </a:solidFill>
              </a:rPr>
              <a:t>1</a:t>
            </a:r>
            <a:r>
              <a:rPr lang="el-GR" sz="1800" dirty="0"/>
              <a:t> ≤ </a:t>
            </a:r>
            <a:r>
              <a:rPr lang="da-DK" sz="1800" i="1" dirty="0"/>
              <a:t>a’</a:t>
            </a:r>
            <a:r>
              <a:rPr lang="da-DK" sz="1800" baseline="-25000" dirty="0">
                <a:solidFill>
                  <a:srgbClr val="211A52"/>
                </a:solidFill>
              </a:rPr>
              <a:t>2</a:t>
            </a:r>
            <a:r>
              <a:rPr lang="el-GR" sz="1800" dirty="0"/>
              <a:t> ≤ ⋯ ≤ </a:t>
            </a:r>
            <a:r>
              <a:rPr lang="da-DK" sz="1800" i="1" dirty="0" err="1"/>
              <a:t>a’</a:t>
            </a:r>
            <a:r>
              <a:rPr lang="da-DK" sz="1800" baseline="-25000" dirty="0" err="1">
                <a:solidFill>
                  <a:srgbClr val="211A52"/>
                </a:solidFill>
              </a:rPr>
              <a:t>n</a:t>
            </a:r>
            <a:r>
              <a:rPr lang="da-DK" sz="1800" i="1" dirty="0"/>
              <a:t> </a:t>
            </a:r>
          </a:p>
          <a:p>
            <a:r>
              <a:rPr lang="da-DK" sz="2000" b="1" dirty="0" err="1"/>
              <a:t>Insertion</a:t>
            </a:r>
            <a:r>
              <a:rPr lang="da-DK" sz="2000" b="1" dirty="0"/>
              <a:t> Sort</a:t>
            </a:r>
          </a:p>
          <a:p>
            <a:pPr lvl="1"/>
            <a:r>
              <a:rPr lang="da-DK" sz="1800" dirty="0" err="1"/>
              <a:t>Inkrementel</a:t>
            </a:r>
            <a:endParaRPr lang="da-DK" sz="1800" dirty="0"/>
          </a:p>
          <a:p>
            <a:pPr lvl="1"/>
            <a:r>
              <a:rPr lang="da-DK" sz="1800" dirty="0" err="1"/>
              <a:t>Worst</a:t>
            </a:r>
            <a:r>
              <a:rPr lang="da-DK" sz="1800" dirty="0"/>
              <a:t>-case tid </a:t>
            </a:r>
            <a:r>
              <a:rPr lang="el-GR" sz="1800" b="1" dirty="0"/>
              <a:t>Θ(</a:t>
            </a:r>
            <a:r>
              <a:rPr lang="da-DK" sz="1800" b="1" i="1" dirty="0"/>
              <a:t>n</a:t>
            </a:r>
            <a:r>
              <a:rPr lang="da-DK" sz="1800" b="1" baseline="30000" dirty="0"/>
              <a:t>2</a:t>
            </a:r>
            <a:r>
              <a:rPr lang="da-DK" sz="1800" b="1" dirty="0"/>
              <a:t>)</a:t>
            </a:r>
            <a:r>
              <a:rPr lang="da-DK" sz="1800" dirty="0"/>
              <a:t>; </a:t>
            </a:r>
          </a:p>
          <a:p>
            <a:pPr lvl="1"/>
            <a:r>
              <a:rPr lang="da-DK" sz="1800" dirty="0"/>
              <a:t>Ekstra plads </a:t>
            </a:r>
            <a:r>
              <a:rPr lang="el-GR" sz="1800" b="1" dirty="0"/>
              <a:t>Θ(</a:t>
            </a:r>
            <a:r>
              <a:rPr lang="da-DK" sz="1800" b="1" i="1" dirty="0"/>
              <a:t>1</a:t>
            </a:r>
            <a:r>
              <a:rPr lang="da-DK" sz="1800" b="1" dirty="0"/>
              <a:t>) </a:t>
            </a:r>
          </a:p>
          <a:p>
            <a:r>
              <a:rPr lang="da-DK" sz="2000" b="1" dirty="0" err="1"/>
              <a:t>Merge</a:t>
            </a:r>
            <a:r>
              <a:rPr lang="da-DK" sz="2000" b="1" dirty="0"/>
              <a:t> Sort</a:t>
            </a:r>
          </a:p>
          <a:p>
            <a:pPr lvl="1"/>
            <a:r>
              <a:rPr lang="da-DK" sz="1800" dirty="0" err="1"/>
              <a:t>Divide</a:t>
            </a:r>
            <a:r>
              <a:rPr lang="da-DK" sz="1800" dirty="0"/>
              <a:t> and </a:t>
            </a:r>
            <a:r>
              <a:rPr lang="da-DK" sz="1800" dirty="0" err="1"/>
              <a:t>Conquer</a:t>
            </a:r>
            <a:endParaRPr lang="da-DK" sz="1800" dirty="0"/>
          </a:p>
          <a:p>
            <a:pPr lvl="1"/>
            <a:r>
              <a:rPr lang="da-DK" sz="1800" dirty="0" err="1"/>
              <a:t>Worst</a:t>
            </a:r>
            <a:r>
              <a:rPr lang="da-DK" sz="1800" dirty="0"/>
              <a:t>-case tid </a:t>
            </a:r>
            <a:r>
              <a:rPr lang="el-GR" sz="1800" b="1" dirty="0"/>
              <a:t>Θ(</a:t>
            </a:r>
            <a:r>
              <a:rPr lang="da-DK" sz="1800" b="1" i="1" dirty="0"/>
              <a:t>n </a:t>
            </a:r>
            <a:r>
              <a:rPr lang="da-DK" sz="1800" b="1" dirty="0"/>
              <a:t>lg </a:t>
            </a:r>
            <a:r>
              <a:rPr lang="da-DK" sz="1800" b="1" i="1" dirty="0"/>
              <a:t>n</a:t>
            </a:r>
            <a:r>
              <a:rPr lang="da-DK" sz="1800" b="1" dirty="0"/>
              <a:t>)</a:t>
            </a:r>
            <a:r>
              <a:rPr lang="da-DK" sz="1800" dirty="0"/>
              <a:t>; </a:t>
            </a:r>
          </a:p>
          <a:p>
            <a:pPr lvl="1"/>
            <a:r>
              <a:rPr lang="da-DK" sz="1800" dirty="0"/>
              <a:t>Ekstra plads </a:t>
            </a:r>
            <a:r>
              <a:rPr lang="el-GR" sz="1800" b="1" dirty="0"/>
              <a:t>Θ(</a:t>
            </a:r>
            <a:r>
              <a:rPr lang="da-DK" sz="1800" b="1" i="1" dirty="0"/>
              <a:t>n</a:t>
            </a:r>
            <a:r>
              <a:rPr lang="da-DK" sz="1800" b="1" dirty="0"/>
              <a:t>)</a:t>
            </a:r>
          </a:p>
        </p:txBody>
      </p:sp>
    </p:spTree>
    <p:extLst>
      <p:ext uri="{BB962C8B-B14F-4D97-AF65-F5344CB8AC3E}">
        <p14:creationId xmlns:p14="http://schemas.microsoft.com/office/powerpoint/2010/main" val="2918492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D8D877B3-D348-4611-9BDB-C5374591D951}" type="slidenum">
              <a:rPr lang="en-US" smtClean="0"/>
              <a:pPr/>
              <a:t>7</a:t>
            </a:fld>
            <a:endParaRPr lang="en-US" dirty="0"/>
          </a:p>
        </p:txBody>
      </p:sp>
      <p:sp>
        <p:nvSpPr>
          <p:cNvPr id="3" name="Title 2"/>
          <p:cNvSpPr>
            <a:spLocks noGrp="1"/>
          </p:cNvSpPr>
          <p:nvPr>
            <p:ph type="title"/>
          </p:nvPr>
        </p:nvSpPr>
        <p:spPr/>
        <p:txBody>
          <a:bodyPr/>
          <a:lstStyle/>
          <a:p>
            <a:r>
              <a:rPr lang="da-DK" dirty="0"/>
              <a:t>Hvorfor </a:t>
            </a:r>
            <a:r>
              <a:rPr lang="da-DK" dirty="0" err="1"/>
              <a:t>Heap</a:t>
            </a:r>
            <a:r>
              <a:rPr lang="da-DK" dirty="0"/>
              <a:t> Sort?</a:t>
            </a:r>
          </a:p>
        </p:txBody>
      </p:sp>
      <p:sp>
        <p:nvSpPr>
          <p:cNvPr id="4" name="Text Placeholder 3"/>
          <p:cNvSpPr>
            <a:spLocks noGrp="1"/>
          </p:cNvSpPr>
          <p:nvPr>
            <p:ph type="body" sz="quarter" idx="12"/>
          </p:nvPr>
        </p:nvSpPr>
        <p:spPr>
          <a:xfrm>
            <a:off x="587375" y="2065337"/>
            <a:ext cx="6207125" cy="3703696"/>
          </a:xfrm>
        </p:spPr>
        <p:txBody>
          <a:bodyPr>
            <a:normAutofit/>
          </a:bodyPr>
          <a:lstStyle/>
          <a:p>
            <a:r>
              <a:rPr lang="da-DK" sz="2400" dirty="0"/>
              <a:t>Som </a:t>
            </a:r>
            <a:r>
              <a:rPr lang="da-DK" sz="2400" dirty="0" err="1"/>
              <a:t>Merge</a:t>
            </a:r>
            <a:r>
              <a:rPr lang="da-DK" sz="2400" dirty="0"/>
              <a:t> Sort i</a:t>
            </a:r>
            <a:r>
              <a:rPr lang="da-DK" sz="2400" b="1" dirty="0"/>
              <a:t> tid: </a:t>
            </a:r>
            <a:r>
              <a:rPr lang="el-GR" sz="2400" b="1" dirty="0"/>
              <a:t>Θ(</a:t>
            </a:r>
            <a:r>
              <a:rPr lang="da-DK" sz="2400" b="1" i="1" dirty="0"/>
              <a:t>n </a:t>
            </a:r>
            <a:r>
              <a:rPr lang="da-DK" sz="2400" b="1" dirty="0"/>
              <a:t>lg </a:t>
            </a:r>
            <a:r>
              <a:rPr lang="da-DK" sz="2400" b="1" i="1" dirty="0"/>
              <a:t>n</a:t>
            </a:r>
            <a:r>
              <a:rPr lang="da-DK" sz="2400" b="1" dirty="0"/>
              <a:t>)</a:t>
            </a:r>
          </a:p>
          <a:p>
            <a:r>
              <a:rPr lang="da-DK" sz="2400" dirty="0"/>
              <a:t>Som </a:t>
            </a:r>
            <a:r>
              <a:rPr lang="da-DK" sz="2400" dirty="0" err="1"/>
              <a:t>Insertion</a:t>
            </a:r>
            <a:r>
              <a:rPr lang="da-DK" sz="2400" dirty="0"/>
              <a:t> sort, sorterer den in-</a:t>
            </a:r>
            <a:r>
              <a:rPr lang="da-DK" sz="2400" dirty="0" err="1"/>
              <a:t>place</a:t>
            </a:r>
            <a:r>
              <a:rPr lang="da-DK" sz="2400" dirty="0"/>
              <a:t>, altså med </a:t>
            </a:r>
            <a:r>
              <a:rPr lang="da-DK" sz="2400" b="1" dirty="0"/>
              <a:t>plads </a:t>
            </a:r>
            <a:r>
              <a:rPr lang="el-GR" sz="2400" b="1" dirty="0"/>
              <a:t>Θ(</a:t>
            </a:r>
            <a:r>
              <a:rPr lang="da-DK" sz="2400" b="1" i="1" dirty="0"/>
              <a:t>1</a:t>
            </a:r>
            <a:r>
              <a:rPr lang="da-DK" sz="2400" b="1" dirty="0"/>
              <a:t>)</a:t>
            </a:r>
            <a:r>
              <a:rPr lang="da-DK" sz="2400" dirty="0"/>
              <a:t> </a:t>
            </a:r>
          </a:p>
          <a:p>
            <a:r>
              <a:rPr lang="da-DK" sz="2400" b="1" i="1" dirty="0" err="1"/>
              <a:t>Introduserer</a:t>
            </a:r>
            <a:r>
              <a:rPr lang="da-DK" sz="2400" b="1" i="1" dirty="0"/>
              <a:t> en ny designteknik</a:t>
            </a:r>
          </a:p>
          <a:p>
            <a:pPr lvl="1"/>
            <a:r>
              <a:rPr lang="da-DK" sz="2000" dirty="0"/>
              <a:t>Bruger en datastruktur for at behandle information</a:t>
            </a:r>
          </a:p>
        </p:txBody>
      </p:sp>
      <p:pic>
        <p:nvPicPr>
          <p:cNvPr id="7" name="Picture 6">
            <a:extLst>
              <a:ext uri="{FF2B5EF4-FFF2-40B4-BE49-F238E27FC236}">
                <a16:creationId xmlns:a16="http://schemas.microsoft.com/office/drawing/2014/main" id="{4EB8167B-76D4-D19A-A759-E514A975AC89}"/>
              </a:ext>
            </a:extLst>
          </p:cNvPr>
          <p:cNvPicPr>
            <a:picLocks noChangeAspect="1"/>
          </p:cNvPicPr>
          <p:nvPr/>
        </p:nvPicPr>
        <p:blipFill>
          <a:blip r:embed="rId2"/>
          <a:stretch>
            <a:fillRect/>
          </a:stretch>
        </p:blipFill>
        <p:spPr>
          <a:xfrm>
            <a:off x="6969251" y="1970279"/>
            <a:ext cx="5064293" cy="2917441"/>
          </a:xfrm>
          <a:prstGeom prst="rect">
            <a:avLst/>
          </a:prstGeom>
        </p:spPr>
      </p:pic>
    </p:spTree>
    <p:extLst>
      <p:ext uri="{BB962C8B-B14F-4D97-AF65-F5344CB8AC3E}">
        <p14:creationId xmlns:p14="http://schemas.microsoft.com/office/powerpoint/2010/main" val="1082288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D8D877B3-D348-4611-9BDB-C5374591D951}" type="slidenum">
              <a:rPr lang="en-US" smtClean="0"/>
              <a:pPr/>
              <a:t>8</a:t>
            </a:fld>
            <a:endParaRPr lang="en-US" dirty="0"/>
          </a:p>
        </p:txBody>
      </p:sp>
      <p:sp>
        <p:nvSpPr>
          <p:cNvPr id="3" name="Title 2"/>
          <p:cNvSpPr>
            <a:spLocks noGrp="1"/>
          </p:cNvSpPr>
          <p:nvPr>
            <p:ph type="title"/>
          </p:nvPr>
        </p:nvSpPr>
        <p:spPr>
          <a:xfrm>
            <a:off x="587374" y="370290"/>
            <a:ext cx="7160963" cy="1474385"/>
          </a:xfrm>
        </p:spPr>
        <p:txBody>
          <a:bodyPr/>
          <a:lstStyle/>
          <a:p>
            <a:r>
              <a:rPr lang="da-DK" dirty="0" err="1"/>
              <a:t>Arrayer</a:t>
            </a:r>
            <a:r>
              <a:rPr lang="da-DK" dirty="0"/>
              <a:t> som Binære Træ</a:t>
            </a:r>
          </a:p>
        </p:txBody>
      </p:sp>
      <p:sp>
        <p:nvSpPr>
          <p:cNvPr id="4" name="Text Placeholder 3"/>
          <p:cNvSpPr>
            <a:spLocks noGrp="1"/>
          </p:cNvSpPr>
          <p:nvPr>
            <p:ph type="body" sz="quarter" idx="12"/>
          </p:nvPr>
        </p:nvSpPr>
        <p:spPr>
          <a:xfrm>
            <a:off x="587375" y="1805338"/>
            <a:ext cx="11323980" cy="4968970"/>
          </a:xfrm>
        </p:spPr>
        <p:txBody>
          <a:bodyPr>
            <a:noAutofit/>
          </a:bodyPr>
          <a:lstStyle/>
          <a:p>
            <a:r>
              <a:rPr lang="da-DK" sz="2000" dirty="0" err="1"/>
              <a:t>Arrayer</a:t>
            </a:r>
            <a:r>
              <a:rPr lang="da-DK" sz="2000" dirty="0"/>
              <a:t> kan tolkes som binære træ</a:t>
            </a:r>
          </a:p>
          <a:p>
            <a:endParaRPr lang="da-DK" sz="2000" dirty="0"/>
          </a:p>
          <a:p>
            <a:pPr marL="0" indent="0">
              <a:buNone/>
            </a:pPr>
            <a:br>
              <a:rPr lang="da-DK" sz="2000" dirty="0"/>
            </a:br>
            <a:endParaRPr lang="da-DK" sz="2000" dirty="0"/>
          </a:p>
          <a:p>
            <a:pPr marL="0" indent="0">
              <a:buNone/>
            </a:pPr>
            <a:r>
              <a:rPr lang="da-DK" sz="2000" dirty="0"/>
              <a:t>Vi kan traversere træet med funktionerne:</a:t>
            </a:r>
          </a:p>
          <a:p>
            <a:pPr lvl="1"/>
            <a:r>
              <a:rPr lang="da-DK" sz="2000" dirty="0" err="1"/>
              <a:t>Parent</a:t>
            </a:r>
            <a:r>
              <a:rPr lang="da-DK" sz="2000" dirty="0"/>
              <a:t>(i)</a:t>
            </a:r>
          </a:p>
          <a:p>
            <a:pPr lvl="2"/>
            <a:r>
              <a:rPr lang="da-DK" sz="1800" b="1" dirty="0" err="1"/>
              <a:t>return</a:t>
            </a:r>
            <a:r>
              <a:rPr lang="da-DK" sz="1800" b="1" dirty="0"/>
              <a:t> </a:t>
            </a:r>
            <a:r>
              <a:rPr lang="da-DK" sz="1800" b="1" dirty="0" err="1"/>
              <a:t>floor</a:t>
            </a:r>
            <a:r>
              <a:rPr lang="da-DK" sz="1800" b="1" dirty="0"/>
              <a:t>(i/2)</a:t>
            </a:r>
          </a:p>
          <a:p>
            <a:pPr lvl="1"/>
            <a:r>
              <a:rPr lang="da-DK" sz="2000" dirty="0" err="1"/>
              <a:t>Left</a:t>
            </a:r>
            <a:r>
              <a:rPr lang="da-DK" sz="2000" dirty="0"/>
              <a:t>(i)</a:t>
            </a:r>
          </a:p>
          <a:p>
            <a:pPr lvl="2"/>
            <a:r>
              <a:rPr lang="da-DK" sz="1800" b="1" dirty="0" err="1"/>
              <a:t>return</a:t>
            </a:r>
            <a:r>
              <a:rPr lang="da-DK" sz="1800" b="1" dirty="0"/>
              <a:t> 2i</a:t>
            </a:r>
          </a:p>
          <a:p>
            <a:pPr lvl="1"/>
            <a:r>
              <a:rPr lang="da-DK" sz="2000" dirty="0"/>
              <a:t>Right(i)</a:t>
            </a:r>
          </a:p>
          <a:p>
            <a:pPr lvl="2"/>
            <a:r>
              <a:rPr lang="da-DK" sz="2000" b="1" dirty="0" err="1"/>
              <a:t>return</a:t>
            </a:r>
            <a:r>
              <a:rPr lang="da-DK" sz="2000" b="1" dirty="0"/>
              <a:t> 2i + 1</a:t>
            </a:r>
          </a:p>
        </p:txBody>
      </p:sp>
      <p:pic>
        <p:nvPicPr>
          <p:cNvPr id="5" name="Picture 4"/>
          <p:cNvPicPr>
            <a:picLocks noChangeAspect="1"/>
          </p:cNvPicPr>
          <p:nvPr/>
        </p:nvPicPr>
        <p:blipFill>
          <a:blip r:embed="rId2"/>
          <a:stretch>
            <a:fillRect/>
          </a:stretch>
        </p:blipFill>
        <p:spPr>
          <a:xfrm>
            <a:off x="738188" y="2701473"/>
            <a:ext cx="3829050" cy="1095375"/>
          </a:xfrm>
          <a:prstGeom prst="rect">
            <a:avLst/>
          </a:prstGeom>
        </p:spPr>
      </p:pic>
      <p:pic>
        <p:nvPicPr>
          <p:cNvPr id="6" name="Picture 5"/>
          <p:cNvPicPr>
            <a:picLocks noChangeAspect="1"/>
          </p:cNvPicPr>
          <p:nvPr/>
        </p:nvPicPr>
        <p:blipFill>
          <a:blip r:embed="rId3"/>
          <a:stretch>
            <a:fillRect/>
          </a:stretch>
        </p:blipFill>
        <p:spPr>
          <a:xfrm>
            <a:off x="5663051" y="1805337"/>
            <a:ext cx="5676836" cy="3533924"/>
          </a:xfrm>
          <a:prstGeom prst="rect">
            <a:avLst/>
          </a:prstGeom>
        </p:spPr>
      </p:pic>
      <p:sp>
        <p:nvSpPr>
          <p:cNvPr id="7" name="Right Arrow 6"/>
          <p:cNvSpPr/>
          <p:nvPr/>
        </p:nvSpPr>
        <p:spPr>
          <a:xfrm rot="176010">
            <a:off x="5021413" y="2986087"/>
            <a:ext cx="1283277" cy="514350"/>
          </a:xfrm>
          <a:prstGeom prst="rightArrow">
            <a:avLst>
              <a:gd name="adj1" fmla="val 50000"/>
              <a:gd name="adj2" fmla="val 166667"/>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8" name="Text Placeholder 3"/>
          <p:cNvSpPr txBox="1">
            <a:spLocks/>
          </p:cNvSpPr>
          <p:nvPr/>
        </p:nvSpPr>
        <p:spPr>
          <a:xfrm>
            <a:off x="9135385" y="1376036"/>
            <a:ext cx="2490236" cy="937277"/>
          </a:xfrm>
          <a:prstGeom prst="rect">
            <a:avLst/>
          </a:prstGeom>
        </p:spPr>
        <p:style>
          <a:lnRef idx="1">
            <a:schemeClr val="accent2"/>
          </a:lnRef>
          <a:fillRef idx="2">
            <a:schemeClr val="accent2"/>
          </a:fillRef>
          <a:effectRef idx="1">
            <a:schemeClr val="accent2"/>
          </a:effectRef>
          <a:fontRef idx="minor">
            <a:schemeClr val="dk1"/>
          </a:fontRef>
        </p:style>
        <p:txBody>
          <a:bodyPr vert="horz" lIns="0" tIns="45720" rIns="0" bIns="45720" rtlCol="0">
            <a:noAutofit/>
          </a:bodyPr>
          <a:lstStyle>
            <a:lvl1pPr marL="285750" indent="-285750" algn="l" defTabSz="914318" rtl="0" eaLnBrk="1" latinLnBrk="0" hangingPunct="1">
              <a:lnSpc>
                <a:spcPct val="120000"/>
              </a:lnSpc>
              <a:spcBef>
                <a:spcPts val="1000"/>
              </a:spcBef>
              <a:buFontTx/>
              <a:buBlip>
                <a:blip r:embed="rId4"/>
              </a:buBlip>
              <a:defRPr sz="1600" kern="1200" spc="0">
                <a:solidFill>
                  <a:schemeClr val="tx1"/>
                </a:solidFill>
                <a:latin typeface="+mn-lt"/>
                <a:ea typeface="+mn-ea"/>
                <a:cs typeface="+mn-cs"/>
              </a:defRPr>
            </a:lvl1pPr>
            <a:lvl2pPr marL="623888" indent="-285750" algn="l" defTabSz="914318" rtl="0" eaLnBrk="1" latinLnBrk="0" hangingPunct="1">
              <a:lnSpc>
                <a:spcPct val="120000"/>
              </a:lnSpc>
              <a:spcBef>
                <a:spcPts val="499"/>
              </a:spcBef>
              <a:buFontTx/>
              <a:buBlip>
                <a:blip r:embed="rId4"/>
              </a:buBlip>
              <a:defRPr sz="1400" kern="1200">
                <a:solidFill>
                  <a:schemeClr val="tx1"/>
                </a:solidFill>
                <a:latin typeface="+mn-lt"/>
                <a:ea typeface="+mn-ea"/>
                <a:cs typeface="+mn-cs"/>
              </a:defRPr>
            </a:lvl2pPr>
            <a:lvl3pPr marL="898525" indent="-171450" algn="l" defTabSz="914318" rtl="0" eaLnBrk="1" latinLnBrk="0" hangingPunct="1">
              <a:lnSpc>
                <a:spcPct val="120000"/>
              </a:lnSpc>
              <a:spcBef>
                <a:spcPts val="499"/>
              </a:spcBef>
              <a:buFontTx/>
              <a:buBlip>
                <a:blip r:embed="rId5"/>
              </a:buBlip>
              <a:defRPr sz="1200" kern="1200">
                <a:solidFill>
                  <a:schemeClr val="tx1"/>
                </a:solidFill>
                <a:latin typeface="+mn-lt"/>
                <a:ea typeface="+mn-ea"/>
                <a:cs typeface="+mn-cs"/>
              </a:defRPr>
            </a:lvl3pPr>
            <a:lvl4pPr marL="1163638" indent="-171450" algn="l" defTabSz="914318" rtl="0" eaLnBrk="1" latinLnBrk="0" hangingPunct="1">
              <a:lnSpc>
                <a:spcPct val="120000"/>
              </a:lnSpc>
              <a:spcBef>
                <a:spcPts val="499"/>
              </a:spcBef>
              <a:buFontTx/>
              <a:buBlip>
                <a:blip r:embed="rId5"/>
              </a:buBlip>
              <a:tabLst>
                <a:tab pos="1163638" algn="l"/>
              </a:tabLst>
              <a:defRPr sz="1000" kern="1200">
                <a:solidFill>
                  <a:schemeClr val="tx1">
                    <a:alpha val="70000"/>
                  </a:schemeClr>
                </a:solidFill>
                <a:latin typeface="+mn-lt"/>
                <a:ea typeface="+mn-ea"/>
                <a:cs typeface="+mn-cs"/>
              </a:defRPr>
            </a:lvl4pPr>
            <a:lvl5pPr marL="1163638" indent="-171450" algn="l" defTabSz="914318" rtl="0" eaLnBrk="1" latinLnBrk="0" hangingPunct="1">
              <a:lnSpc>
                <a:spcPct val="120000"/>
              </a:lnSpc>
              <a:spcBef>
                <a:spcPts val="499"/>
              </a:spcBef>
              <a:buFontTx/>
              <a:buBlip>
                <a:blip r:embed="rId5"/>
              </a:buBlip>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pPr>
              <a:buFont typeface="Arial" panose="020B0604020202020204" pitchFamily="34" charset="0"/>
              <a:buChar char="•"/>
            </a:pPr>
            <a:r>
              <a:rPr lang="da-DK" sz="2000" b="1" dirty="0"/>
              <a:t>A[1] er roden</a:t>
            </a:r>
          </a:p>
          <a:p>
            <a:pPr>
              <a:buFont typeface="Arial" panose="020B0604020202020204" pitchFamily="34" charset="0"/>
              <a:buChar char="•"/>
            </a:pPr>
            <a:r>
              <a:rPr lang="da-DK" sz="2000" b="1" dirty="0"/>
              <a:t>Har ingen </a:t>
            </a:r>
            <a:r>
              <a:rPr lang="da-DK" sz="2000" b="1" dirty="0" err="1"/>
              <a:t>parent</a:t>
            </a:r>
            <a:endParaRPr lang="da-DK" sz="2000" dirty="0"/>
          </a:p>
        </p:txBody>
      </p:sp>
      <p:sp>
        <p:nvSpPr>
          <p:cNvPr id="9" name="Text Placeholder 3"/>
          <p:cNvSpPr txBox="1">
            <a:spLocks/>
          </p:cNvSpPr>
          <p:nvPr/>
        </p:nvSpPr>
        <p:spPr>
          <a:xfrm>
            <a:off x="7748337" y="5339261"/>
            <a:ext cx="4163018" cy="1251275"/>
          </a:xfrm>
          <a:prstGeom prst="rect">
            <a:avLst/>
          </a:prstGeom>
        </p:spPr>
        <p:style>
          <a:lnRef idx="1">
            <a:schemeClr val="accent2"/>
          </a:lnRef>
          <a:fillRef idx="2">
            <a:schemeClr val="accent2"/>
          </a:fillRef>
          <a:effectRef idx="1">
            <a:schemeClr val="accent2"/>
          </a:effectRef>
          <a:fontRef idx="minor">
            <a:schemeClr val="dk1"/>
          </a:fontRef>
        </p:style>
        <p:txBody>
          <a:bodyPr vert="horz" lIns="0" tIns="45720" rIns="0" bIns="45720" rtlCol="0">
            <a:noAutofit/>
          </a:bodyPr>
          <a:lstStyle>
            <a:lvl1pPr marL="285750" indent="-285750" algn="l" defTabSz="914318" rtl="0" eaLnBrk="1" latinLnBrk="0" hangingPunct="1">
              <a:lnSpc>
                <a:spcPct val="120000"/>
              </a:lnSpc>
              <a:spcBef>
                <a:spcPts val="1000"/>
              </a:spcBef>
              <a:buFontTx/>
              <a:buBlip>
                <a:blip r:embed="rId4"/>
              </a:buBlip>
              <a:defRPr sz="1600" kern="1200" spc="0">
                <a:solidFill>
                  <a:schemeClr val="tx1"/>
                </a:solidFill>
                <a:latin typeface="+mn-lt"/>
                <a:ea typeface="+mn-ea"/>
                <a:cs typeface="+mn-cs"/>
              </a:defRPr>
            </a:lvl1pPr>
            <a:lvl2pPr marL="623888" indent="-285750" algn="l" defTabSz="914318" rtl="0" eaLnBrk="1" latinLnBrk="0" hangingPunct="1">
              <a:lnSpc>
                <a:spcPct val="120000"/>
              </a:lnSpc>
              <a:spcBef>
                <a:spcPts val="499"/>
              </a:spcBef>
              <a:buFontTx/>
              <a:buBlip>
                <a:blip r:embed="rId4"/>
              </a:buBlip>
              <a:defRPr sz="1400" kern="1200">
                <a:solidFill>
                  <a:schemeClr val="tx1"/>
                </a:solidFill>
                <a:latin typeface="+mn-lt"/>
                <a:ea typeface="+mn-ea"/>
                <a:cs typeface="+mn-cs"/>
              </a:defRPr>
            </a:lvl2pPr>
            <a:lvl3pPr marL="898525" indent="-171450" algn="l" defTabSz="914318" rtl="0" eaLnBrk="1" latinLnBrk="0" hangingPunct="1">
              <a:lnSpc>
                <a:spcPct val="120000"/>
              </a:lnSpc>
              <a:spcBef>
                <a:spcPts val="499"/>
              </a:spcBef>
              <a:buFontTx/>
              <a:buBlip>
                <a:blip r:embed="rId5"/>
              </a:buBlip>
              <a:defRPr sz="1200" kern="1200">
                <a:solidFill>
                  <a:schemeClr val="tx1"/>
                </a:solidFill>
                <a:latin typeface="+mn-lt"/>
                <a:ea typeface="+mn-ea"/>
                <a:cs typeface="+mn-cs"/>
              </a:defRPr>
            </a:lvl3pPr>
            <a:lvl4pPr marL="1163638" indent="-171450" algn="l" defTabSz="914318" rtl="0" eaLnBrk="1" latinLnBrk="0" hangingPunct="1">
              <a:lnSpc>
                <a:spcPct val="120000"/>
              </a:lnSpc>
              <a:spcBef>
                <a:spcPts val="499"/>
              </a:spcBef>
              <a:buFontTx/>
              <a:buBlip>
                <a:blip r:embed="rId5"/>
              </a:buBlip>
              <a:tabLst>
                <a:tab pos="1163638" algn="l"/>
              </a:tabLst>
              <a:defRPr sz="1000" kern="1200">
                <a:solidFill>
                  <a:schemeClr val="tx1">
                    <a:alpha val="70000"/>
                  </a:schemeClr>
                </a:solidFill>
                <a:latin typeface="+mn-lt"/>
                <a:ea typeface="+mn-ea"/>
                <a:cs typeface="+mn-cs"/>
              </a:defRPr>
            </a:lvl4pPr>
            <a:lvl5pPr marL="1163638" indent="-171450" algn="l" defTabSz="914318" rtl="0" eaLnBrk="1" latinLnBrk="0" hangingPunct="1">
              <a:lnSpc>
                <a:spcPct val="120000"/>
              </a:lnSpc>
              <a:spcBef>
                <a:spcPts val="499"/>
              </a:spcBef>
              <a:buFontTx/>
              <a:buBlip>
                <a:blip r:embed="rId5"/>
              </a:buBlip>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pPr>
              <a:buFont typeface="Arial" panose="020B0604020202020204" pitchFamily="34" charset="0"/>
              <a:buChar char="•"/>
            </a:pPr>
            <a:r>
              <a:rPr lang="da-DK" sz="2000" b="1" dirty="0"/>
              <a:t>Træets højde er </a:t>
            </a:r>
            <a:r>
              <a:rPr lang="da-DK" sz="2000" b="1" i="1" dirty="0"/>
              <a:t>antallet</a:t>
            </a:r>
            <a:r>
              <a:rPr lang="da-DK" sz="2000" b="1" dirty="0"/>
              <a:t> </a:t>
            </a:r>
            <a:r>
              <a:rPr lang="da-DK" sz="2000" b="1" i="1" dirty="0" err="1"/>
              <a:t>edges</a:t>
            </a:r>
            <a:r>
              <a:rPr lang="da-DK" sz="2000" b="1" dirty="0"/>
              <a:t> (kanter) i den </a:t>
            </a:r>
            <a:r>
              <a:rPr lang="da-DK" sz="2000" b="1" i="1" dirty="0"/>
              <a:t>længste</a:t>
            </a:r>
            <a:r>
              <a:rPr lang="da-DK" sz="2000" b="1" dirty="0"/>
              <a:t> </a:t>
            </a:r>
            <a:r>
              <a:rPr lang="da-DK" sz="2000" b="1" i="1" dirty="0"/>
              <a:t>rute</a:t>
            </a:r>
            <a:r>
              <a:rPr lang="da-DK" sz="2000" b="1" dirty="0"/>
              <a:t> fra rod til et blad</a:t>
            </a:r>
            <a:endParaRPr lang="da-DK" sz="2000" dirty="0"/>
          </a:p>
        </p:txBody>
      </p:sp>
    </p:spTree>
    <p:extLst>
      <p:ext uri="{BB962C8B-B14F-4D97-AF65-F5344CB8AC3E}">
        <p14:creationId xmlns:p14="http://schemas.microsoft.com/office/powerpoint/2010/main" val="3677611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
                                            <p:txEl>
                                              <p:pRg st="6" end="6"/>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xEl>
                                              <p:pRg st="8" end="8"/>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7" grpId="0" animBg="1"/>
      <p:bldP spid="8" grpId="0" animBg="1"/>
      <p:bldP spid="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D8D877B3-D348-4611-9BDB-C5374591D951}" type="slidenum">
              <a:rPr lang="en-US" smtClean="0"/>
              <a:pPr/>
              <a:t>9</a:t>
            </a:fld>
            <a:endParaRPr lang="en-US" dirty="0"/>
          </a:p>
        </p:txBody>
      </p:sp>
      <p:sp>
        <p:nvSpPr>
          <p:cNvPr id="3" name="Title 2"/>
          <p:cNvSpPr>
            <a:spLocks noGrp="1"/>
          </p:cNvSpPr>
          <p:nvPr>
            <p:ph type="title"/>
          </p:nvPr>
        </p:nvSpPr>
        <p:spPr/>
        <p:txBody>
          <a:bodyPr/>
          <a:lstStyle/>
          <a:p>
            <a:r>
              <a:rPr lang="da-DK" dirty="0" err="1"/>
              <a:t>Heap</a:t>
            </a:r>
            <a:r>
              <a:rPr lang="da-DK" dirty="0"/>
              <a:t> (”hob”)</a:t>
            </a:r>
          </a:p>
        </p:txBody>
      </p:sp>
      <p:pic>
        <p:nvPicPr>
          <p:cNvPr id="4" name="Picture 3"/>
          <p:cNvPicPr>
            <a:picLocks noChangeAspect="1"/>
          </p:cNvPicPr>
          <p:nvPr/>
        </p:nvPicPr>
        <p:blipFill>
          <a:blip r:embed="rId2"/>
          <a:stretch>
            <a:fillRect/>
          </a:stretch>
        </p:blipFill>
        <p:spPr>
          <a:xfrm rot="20833783">
            <a:off x="4428115" y="685805"/>
            <a:ext cx="6891757" cy="6135424"/>
          </a:xfrm>
          <a:prstGeom prst="rect">
            <a:avLst/>
          </a:prstGeom>
        </p:spPr>
      </p:pic>
      <p:pic>
        <p:nvPicPr>
          <p:cNvPr id="9" name="Picture 8"/>
          <p:cNvPicPr>
            <a:picLocks noChangeAspect="1"/>
          </p:cNvPicPr>
          <p:nvPr/>
        </p:nvPicPr>
        <p:blipFill>
          <a:blip r:embed="rId3"/>
          <a:stretch>
            <a:fillRect/>
          </a:stretch>
        </p:blipFill>
        <p:spPr>
          <a:xfrm rot="20503825">
            <a:off x="6490122" y="3054968"/>
            <a:ext cx="3019932" cy="2154172"/>
          </a:xfrm>
          <a:prstGeom prst="rect">
            <a:avLst/>
          </a:prstGeom>
        </p:spPr>
      </p:pic>
    </p:spTree>
    <p:extLst>
      <p:ext uri="{BB962C8B-B14F-4D97-AF65-F5344CB8AC3E}">
        <p14:creationId xmlns:p14="http://schemas.microsoft.com/office/powerpoint/2010/main" val="382789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9"/>
                                        </p:tgtEl>
                                        <p:attrNameLst>
                                          <p:attrName>style.visibility</p:attrName>
                                        </p:attrNameLst>
                                      </p:cBhvr>
                                      <p:to>
                                        <p:strVal val="visible"/>
                                      </p:to>
                                    </p:set>
                                    <p:anim calcmode="lin" valueType="num">
                                      <p:cBhvr additive="base">
                                        <p:cTn id="14" dur="500" fill="hold"/>
                                        <p:tgtEl>
                                          <p:spTgt spid="9"/>
                                        </p:tgtEl>
                                        <p:attrNameLst>
                                          <p:attrName>ppt_x</p:attrName>
                                        </p:attrNameLst>
                                      </p:cBhvr>
                                      <p:tavLst>
                                        <p:tav tm="0">
                                          <p:val>
                                            <p:strVal val="#ppt_x"/>
                                          </p:val>
                                        </p:tav>
                                        <p:tav tm="100000">
                                          <p:val>
                                            <p:strVal val="#ppt_x"/>
                                          </p:val>
                                        </p:tav>
                                      </p:tavLst>
                                    </p:anim>
                                    <p:anim calcmode="lin" valueType="num">
                                      <p:cBhvr additive="base">
                                        <p:cTn id="15"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AAU PowerPoint">
  <a:themeElements>
    <a:clrScheme name="AAU">
      <a:dk1>
        <a:srgbClr val="211A52"/>
      </a:dk1>
      <a:lt1>
        <a:srgbClr val="FFFFFF"/>
      </a:lt1>
      <a:dk2>
        <a:srgbClr val="76818B"/>
      </a:dk2>
      <a:lt2>
        <a:srgbClr val="BBC0C5"/>
      </a:lt2>
      <a:accent1>
        <a:srgbClr val="4D4875"/>
      </a:accent1>
      <a:accent2>
        <a:srgbClr val="A6A3BA"/>
      </a:accent2>
      <a:accent3>
        <a:srgbClr val="7A72CC"/>
      </a:accent3>
      <a:accent4>
        <a:srgbClr val="DF6752"/>
      </a:accent4>
      <a:accent5>
        <a:srgbClr val="BDB9E5"/>
      </a:accent5>
      <a:accent6>
        <a:srgbClr val="594FBF"/>
      </a:accent6>
      <a:hlink>
        <a:srgbClr val="9B95D9"/>
      </a:hlink>
      <a:folHlink>
        <a:srgbClr val="DEDCF2"/>
      </a:folHlink>
    </a:clrScheme>
    <a:fontScheme name="AAU">
      <a:majorFont>
        <a:latin typeface="Arial Black"/>
        <a:ea typeface=""/>
        <a:cs typeface=""/>
      </a:majorFont>
      <a:minorFont>
        <a:latin typeface="Arial"/>
        <a:ea typeface=""/>
        <a:cs typeface=""/>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AAU_POWERPOINT_16_9_UK" id="{851E99FB-20BB-40C4-9F91-4452A3BCBDA6}" vid="{42B2CFAF-BEE3-4F25-9129-FB56CD5CD7CD}"/>
    </a:ext>
  </a:extLst>
</a:theme>
</file>

<file path=ppt/theme/theme2.xml><?xml version="1.0" encoding="utf-8"?>
<a:theme xmlns:a="http://schemas.openxmlformats.org/drawingml/2006/main" name="AAU PowerPoint - Blue">
  <a:themeElements>
    <a:clrScheme name="AAU">
      <a:dk1>
        <a:srgbClr val="211A52"/>
      </a:dk1>
      <a:lt1>
        <a:srgbClr val="FFFFFF"/>
      </a:lt1>
      <a:dk2>
        <a:srgbClr val="76818B"/>
      </a:dk2>
      <a:lt2>
        <a:srgbClr val="BBC0C5"/>
      </a:lt2>
      <a:accent1>
        <a:srgbClr val="4D4875"/>
      </a:accent1>
      <a:accent2>
        <a:srgbClr val="A6A3BA"/>
      </a:accent2>
      <a:accent3>
        <a:srgbClr val="7A72CC"/>
      </a:accent3>
      <a:accent4>
        <a:srgbClr val="DF6752"/>
      </a:accent4>
      <a:accent5>
        <a:srgbClr val="BDB9E5"/>
      </a:accent5>
      <a:accent6>
        <a:srgbClr val="594FBF"/>
      </a:accent6>
      <a:hlink>
        <a:srgbClr val="9B95D9"/>
      </a:hlink>
      <a:folHlink>
        <a:srgbClr val="DEDCF2"/>
      </a:folHlink>
    </a:clrScheme>
    <a:fontScheme name="AAU">
      <a:majorFont>
        <a:latin typeface="Arial Black"/>
        <a:ea typeface=""/>
        <a:cs typeface=""/>
      </a:majorFont>
      <a:minorFont>
        <a:latin typeface="Arial"/>
        <a:ea typeface=""/>
        <a:cs typeface=""/>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AAU_POWERPOINT_16_9_UK" id="{851E99FB-20BB-40C4-9F91-4452A3BCBDA6}" vid="{DDD772EF-E3AC-41ED-99DC-A027ACF9ADCC}"/>
    </a:ext>
  </a:extLst>
</a:theme>
</file>

<file path=ppt/theme/theme3.xml><?xml version="1.0" encoding="utf-8"?>
<a:theme xmlns:a="http://schemas.openxmlformats.org/drawingml/2006/main" name="1_AAU PowerPoint">
  <a:themeElements>
    <a:clrScheme name="AAU">
      <a:dk1>
        <a:srgbClr val="211A52"/>
      </a:dk1>
      <a:lt1>
        <a:srgbClr val="FFFFFF"/>
      </a:lt1>
      <a:dk2>
        <a:srgbClr val="76818B"/>
      </a:dk2>
      <a:lt2>
        <a:srgbClr val="BBC0C5"/>
      </a:lt2>
      <a:accent1>
        <a:srgbClr val="4D4875"/>
      </a:accent1>
      <a:accent2>
        <a:srgbClr val="A6A3BA"/>
      </a:accent2>
      <a:accent3>
        <a:srgbClr val="7A72CC"/>
      </a:accent3>
      <a:accent4>
        <a:srgbClr val="DF6752"/>
      </a:accent4>
      <a:accent5>
        <a:srgbClr val="BDB9E5"/>
      </a:accent5>
      <a:accent6>
        <a:srgbClr val="594FBF"/>
      </a:accent6>
      <a:hlink>
        <a:srgbClr val="9B95D9"/>
      </a:hlink>
      <a:folHlink>
        <a:srgbClr val="DEDCF2"/>
      </a:folHlink>
    </a:clrScheme>
    <a:fontScheme name="AAU">
      <a:majorFont>
        <a:latin typeface="Arial Black"/>
        <a:ea typeface=""/>
        <a:cs typeface=""/>
      </a:majorFont>
      <a:minorFont>
        <a:latin typeface="Arial"/>
        <a:ea typeface=""/>
        <a:cs typeface=""/>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AAU_POWERPOINT_16_9_UK" id="{851E99FB-20BB-40C4-9F91-4452A3BCBDA6}" vid="{42B2CFAF-BEE3-4F25-9129-FB56CD5CD7CD}"/>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kument" ma:contentTypeID="0x010100B44811465383E943B92E1D8FB4ACE096" ma:contentTypeVersion="2" ma:contentTypeDescription="Opret et nyt dokument." ma:contentTypeScope="" ma:versionID="406042b88fc1e58a3b152e7002a70182">
  <xsd:schema xmlns:xsd="http://www.w3.org/2001/XMLSchema" xmlns:xs="http://www.w3.org/2001/XMLSchema" xmlns:p="http://schemas.microsoft.com/office/2006/metadata/properties" xmlns:ns2="bfb3083c-c57b-4611-a9bc-f653d3097a5f" targetNamespace="http://schemas.microsoft.com/office/2006/metadata/properties" ma:root="true" ma:fieldsID="89f0d00725625017c110fcd8825dd4dc" ns2:_="">
    <xsd:import namespace="bfb3083c-c57b-4611-a9bc-f653d3097a5f"/>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fb3083c-c57b-4611-a9bc-f653d3097a5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dhol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C891BC9-1822-4287-B787-CB2F68A8FD3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fb3083c-c57b-4611-a9bc-f653d3097a5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26ED49AB-59DE-4FF7-9348-60B6F5ACD27D}">
  <ds:schemaRefs>
    <ds:schemaRef ds:uri="http://schemas.microsoft.com/office/2006/documentManagement/types"/>
    <ds:schemaRef ds:uri="http://purl.org/dc/terms/"/>
    <ds:schemaRef ds:uri="http://schemas.openxmlformats.org/package/2006/metadata/core-properties"/>
    <ds:schemaRef ds:uri="http://purl.org/dc/dcmitype/"/>
    <ds:schemaRef ds:uri="http://schemas.microsoft.com/office/infopath/2007/PartnerControls"/>
    <ds:schemaRef ds:uri="http://purl.org/dc/elements/1.1/"/>
    <ds:schemaRef ds:uri="http://schemas.microsoft.com/office/2006/metadata/properties"/>
    <ds:schemaRef ds:uri="bfb3083c-c57b-4611-a9bc-f653d3097a5f"/>
    <ds:schemaRef ds:uri="http://www.w3.org/XML/1998/namespace"/>
  </ds:schemaRefs>
</ds:datastoreItem>
</file>

<file path=customXml/itemProps3.xml><?xml version="1.0" encoding="utf-8"?>
<ds:datastoreItem xmlns:ds="http://schemas.openxmlformats.org/officeDocument/2006/customXml" ds:itemID="{DB09AFFA-FBAB-43F9-B3E8-292900A833C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AAU 16_9 (EN)</Template>
  <TotalTime>24208</TotalTime>
  <Words>2422</Words>
  <Application>Microsoft Office PowerPoint</Application>
  <PresentationFormat>Widescreen</PresentationFormat>
  <Paragraphs>359</Paragraphs>
  <Slides>53</Slides>
  <Notes>0</Notes>
  <HiddenSlides>17</HiddenSlides>
  <MMClips>0</MMClips>
  <ScaleCrop>false</ScaleCrop>
  <HeadingPairs>
    <vt:vector size="6" baseType="variant">
      <vt:variant>
        <vt:lpstr>Fonts Used</vt:lpstr>
      </vt:variant>
      <vt:variant>
        <vt:i4>5</vt:i4>
      </vt:variant>
      <vt:variant>
        <vt:lpstr>Theme</vt:lpstr>
      </vt:variant>
      <vt:variant>
        <vt:i4>3</vt:i4>
      </vt:variant>
      <vt:variant>
        <vt:lpstr>Slide Titles</vt:lpstr>
      </vt:variant>
      <vt:variant>
        <vt:i4>53</vt:i4>
      </vt:variant>
    </vt:vector>
  </HeadingPairs>
  <TitlesOfParts>
    <vt:vector size="61" baseType="lpstr">
      <vt:lpstr>apple color emoji</vt:lpstr>
      <vt:lpstr>Arial</vt:lpstr>
      <vt:lpstr>Arial Black</vt:lpstr>
      <vt:lpstr>Calibri</vt:lpstr>
      <vt:lpstr>docs-Roboto</vt:lpstr>
      <vt:lpstr>AAU PowerPoint</vt:lpstr>
      <vt:lpstr>AAU PowerPoint - Blue</vt:lpstr>
      <vt:lpstr>1_AAU PowerPoint</vt:lpstr>
      <vt:lpstr>Heaps &amp; Sortering  Algorithms and Data Structures, ALG, F23, Forelæsning 04</vt:lpstr>
      <vt:lpstr>Opdateringer</vt:lpstr>
      <vt:lpstr>Forelæsningernes emner</vt:lpstr>
      <vt:lpstr>Outline</vt:lpstr>
      <vt:lpstr>Læringsmål</vt:lpstr>
      <vt:lpstr>Sortering</vt:lpstr>
      <vt:lpstr>Hvorfor Heap Sort?</vt:lpstr>
      <vt:lpstr>Arrayer som Binære Træ</vt:lpstr>
      <vt:lpstr>Heap (”hob”)</vt:lpstr>
      <vt:lpstr>Heap (”hob”)</vt:lpstr>
      <vt:lpstr>Operationer for Heaps</vt:lpstr>
      <vt:lpstr>Max-Heapify:  At Opretholde Heap-egenskaben</vt:lpstr>
      <vt:lpstr>Case Time</vt:lpstr>
      <vt:lpstr>Case 1 – 25 min – Arbejde frem til ????</vt:lpstr>
      <vt:lpstr>Case 1 - Svar</vt:lpstr>
      <vt:lpstr>Max-Heapify</vt:lpstr>
      <vt:lpstr>Max-Heapify: Pseudokode</vt:lpstr>
      <vt:lpstr>Max-Heapify: Eksempel</vt:lpstr>
      <vt:lpstr>Max-Heapify: Tidsanalyse</vt:lpstr>
      <vt:lpstr>Max-heapify: Worst Case</vt:lpstr>
      <vt:lpstr>Max-Heapify: Tidsanalyse</vt:lpstr>
      <vt:lpstr>Master Method – Max-Heapify</vt:lpstr>
      <vt:lpstr>At Bygge en Heap</vt:lpstr>
      <vt:lpstr>Heap-Opbygning Eksempel</vt:lpstr>
      <vt:lpstr>Heap-Opbygning: Eksempel</vt:lpstr>
      <vt:lpstr>Heap-Opbygning: Køretid</vt:lpstr>
      <vt:lpstr>Heap-Opbygning Eksempel</vt:lpstr>
      <vt:lpstr>Heapsort</vt:lpstr>
      <vt:lpstr>Heap Sort: Eksempel</vt:lpstr>
      <vt:lpstr>HeapSort: Køretid</vt:lpstr>
      <vt:lpstr>Case Time 2 –  Frem til ????</vt:lpstr>
      <vt:lpstr>Case 2</vt:lpstr>
      <vt:lpstr>SHMEAPSORT</vt:lpstr>
      <vt:lpstr>Quick Sort – vi begynder 10:15 Motivation</vt:lpstr>
      <vt:lpstr>Quick Sort</vt:lpstr>
      <vt:lpstr>Opdeling af array (”Partitioning”)</vt:lpstr>
      <vt:lpstr>Opdeling af array</vt:lpstr>
      <vt:lpstr>Opdeling: Pseudokode</vt:lpstr>
      <vt:lpstr>Opdeling: Pseudokode</vt:lpstr>
      <vt:lpstr>Opdeling: Pseudokode</vt:lpstr>
      <vt:lpstr>Opdeling: Pseudokode</vt:lpstr>
      <vt:lpstr>Opdeling: Pseudokode</vt:lpstr>
      <vt:lpstr>Opdeling: Pseudokode</vt:lpstr>
      <vt:lpstr>Opdeling: Pseudokode</vt:lpstr>
      <vt:lpstr>Opdeling: Eksempel</vt:lpstr>
      <vt:lpstr>Opdeling: Køretid</vt:lpstr>
      <vt:lpstr>Quicksort: Pseudokode</vt:lpstr>
      <vt:lpstr>Quicksort: Køretid</vt:lpstr>
      <vt:lpstr>Quicksort: Worst case</vt:lpstr>
      <vt:lpstr>Quicksort: Best case</vt:lpstr>
      <vt:lpstr>Dagens temaer</vt:lpstr>
      <vt:lpstr>Dagens Opgaver</vt:lpstr>
      <vt:lpstr>Evaluering</vt:lpstr>
    </vt:vector>
  </TitlesOfParts>
  <Company>Aalborg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Elementary Sorting Algorithms  (ALG, Spring 2021, Algorithms and Data Structures)</dc:title>
  <dc:creator>Johannes Bjerva</dc:creator>
  <cp:lastModifiedBy>Johannes Bjerva</cp:lastModifiedBy>
  <cp:revision>342</cp:revision>
  <cp:lastPrinted>2017-03-09T03:48:56Z</cp:lastPrinted>
  <dcterms:created xsi:type="dcterms:W3CDTF">2021-01-19T07:16:12Z</dcterms:created>
  <dcterms:modified xsi:type="dcterms:W3CDTF">2023-04-13T06:14:27Z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0x010100B44811465383E943B92E1D8FB4ACE096</vt:lpwstr>
  </property>
</Properties>
</file>